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0" r:id="rId3"/>
    <p:sldId id="271" r:id="rId4"/>
    <p:sldId id="272" r:id="rId5"/>
    <p:sldId id="256" r:id="rId6"/>
    <p:sldId id="257" r:id="rId7"/>
    <p:sldId id="258" r:id="rId8"/>
    <p:sldId id="259" r:id="rId9"/>
    <p:sldId id="260" r:id="rId10"/>
    <p:sldId id="263" r:id="rId11"/>
    <p:sldId id="261" r:id="rId12"/>
    <p:sldId id="262" r:id="rId13"/>
    <p:sldId id="264" r:id="rId14"/>
    <p:sldId id="265" r:id="rId15"/>
    <p:sldId id="266" r:id="rId16"/>
    <p:sldId id="267" r:id="rId17"/>
    <p:sldId id="268" r:id="rId18"/>
    <p:sldId id="269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2E82-494A-4072-8523-3055053783E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8162-B76B-4D48-A368-0EDDDF3B55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2E82-494A-4072-8523-3055053783E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8162-B76B-4D48-A368-0EDDDF3B55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2E82-494A-4072-8523-3055053783E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8162-B76B-4D48-A368-0EDDDF3B55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2E82-494A-4072-8523-3055053783E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8162-B76B-4D48-A368-0EDDDF3B55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2E82-494A-4072-8523-3055053783E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8162-B76B-4D48-A368-0EDDDF3B55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2E82-494A-4072-8523-3055053783E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8162-B76B-4D48-A368-0EDDDF3B55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2E82-494A-4072-8523-3055053783E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8162-B76B-4D48-A368-0EDDDF3B55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2E82-494A-4072-8523-3055053783E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8162-B76B-4D48-A368-0EDDDF3B55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2E82-494A-4072-8523-3055053783E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8162-B76B-4D48-A368-0EDDDF3B55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2E82-494A-4072-8523-3055053783E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8162-B76B-4D48-A368-0EDDDF3B55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2E82-494A-4072-8523-3055053783E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8162-B76B-4D48-A368-0EDDDF3B55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32E82-494A-4072-8523-3055053783E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F8162-B76B-4D48-A368-0EDDDF3B55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rk.cross-ipk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ОТДЕЛ</a:t>
            </a:r>
            <a:br>
              <a:rPr lang="ru-RU" dirty="0" smtClean="0"/>
            </a:br>
            <a:r>
              <a:rPr lang="ru-RU" dirty="0" smtClean="0"/>
              <a:t>ГОЛОСЕМЕННЫЕ РАСТЕНИЯ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06290084.JPG - 21994 By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7520100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one_p_silv.gif - 5210 By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3878012" cy="3357586"/>
          </a:xfrm>
          <a:prstGeom prst="rect">
            <a:avLst/>
          </a:prstGeom>
          <a:noFill/>
        </p:spPr>
      </p:pic>
      <p:pic>
        <p:nvPicPr>
          <p:cNvPr id="9220" name="Picture 4" descr="cone_larix.gif - 3858 Byt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85727"/>
            <a:ext cx="3143272" cy="381002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85852" y="3857628"/>
            <a:ext cx="19288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Сосна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72264" y="3714752"/>
            <a:ext cx="15520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Лиственница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one_abies.gif - 2692 By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28603"/>
            <a:ext cx="2071702" cy="4185257"/>
          </a:xfrm>
          <a:prstGeom prst="rect">
            <a:avLst/>
          </a:prstGeom>
          <a:noFill/>
        </p:spPr>
      </p:pic>
      <p:pic>
        <p:nvPicPr>
          <p:cNvPr id="10244" name="Picture 4" descr="cone_picea.gif - 2458 Byt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357166"/>
            <a:ext cx="2071702" cy="3946099"/>
          </a:xfrm>
          <a:prstGeom prst="rect">
            <a:avLst/>
          </a:prstGeom>
          <a:noFill/>
        </p:spPr>
      </p:pic>
      <p:pic>
        <p:nvPicPr>
          <p:cNvPr id="10246" name="Picture 6" descr="cone_p_sib.gif - 3556 Byt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857232"/>
            <a:ext cx="2880380" cy="342902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357290" y="4572008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Пихта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4500570"/>
            <a:ext cx="583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Ель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429520" y="4429132"/>
            <a:ext cx="734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Кедр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248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2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506" name="Picture 2" descr="Larix-sibirica-a.jpg - 16856 By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642918"/>
            <a:ext cx="3011112" cy="407196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14282" y="2857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Arial" pitchFamily="34" charset="0"/>
              </a:rPr>
              <a:t>Лиственница </a:t>
            </a:r>
            <a:br>
              <a:rPr lang="ru-RU" dirty="0">
                <a:latin typeface="Arial" pitchFamily="34" charset="0"/>
              </a:rPr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57522" y="1285860"/>
            <a:ext cx="578647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Лиственница - род листопадных хвойных деревьев семейства сосновых, образует чистые и смешанные леса. Лиственницы сибирская и </a:t>
            </a:r>
            <a:r>
              <a:rPr lang="ru-RU" sz="1600" b="1" dirty="0" err="1" smtClean="0"/>
              <a:t>Гмелина</a:t>
            </a:r>
            <a:r>
              <a:rPr lang="ru-RU" sz="1600" b="1" dirty="0" smtClean="0"/>
              <a:t> (или </a:t>
            </a:r>
            <a:r>
              <a:rPr lang="ru-RU" sz="1600" b="1" dirty="0" err="1" smtClean="0"/>
              <a:t>даурская</a:t>
            </a:r>
            <a:r>
              <a:rPr lang="ru-RU" sz="1600" b="1" dirty="0" smtClean="0"/>
              <a:t>), - основные породы таежных лесов Сибири. Их твердую, прочную древесину используют для подводных сооружений и в кораблестроении </a:t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Лиственница - основная лесообразующая порода, преобладающая в таежных лесах Сибири. Как декоративное растение культивируется почти по всей территории России. К востоку от Енисея распространены исключительно холодостойкие разновидности лиственницы </a:t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Выращивается семенами, которые высыпаются в октябре</a:t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Обильное </a:t>
            </a:r>
            <a:r>
              <a:rPr lang="ru-RU" sz="1600" b="1" dirty="0" err="1" smtClean="0"/>
              <a:t>семеношение</a:t>
            </a:r>
            <a:r>
              <a:rPr lang="ru-RU" sz="1600" b="1" dirty="0" smtClean="0"/>
              <a:t> начинается через 2-3 года на юге и через 6-7 лет на севере. Холодостойка, светолюбива, довольно требовательна к влажности почвы и воздуха, но избегает избыточного увлажнения 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лиственница.jpg - 6106 By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57166"/>
            <a:ext cx="3643338" cy="3643338"/>
          </a:xfrm>
          <a:prstGeom prst="rect">
            <a:avLst/>
          </a:prstGeom>
          <a:noFill/>
        </p:spPr>
      </p:pic>
      <p:pic>
        <p:nvPicPr>
          <p:cNvPr id="22532" name="Picture 4" descr="lar.jpg - 8356 Byt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7" y="1071546"/>
            <a:ext cx="4436673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00496" y="214290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smtClean="0"/>
              <a:t>Род </a:t>
            </a:r>
            <a:r>
              <a:rPr lang="ru-RU" sz="1400" i="1" dirty="0" smtClean="0"/>
              <a:t>пихты </a:t>
            </a:r>
            <a:r>
              <a:rPr lang="ru-RU" sz="1400" dirty="0" smtClean="0"/>
              <a:t>содержит около 40 видов, распространенных в Северном полушарии. В наших лесах насчитывается 9 видов. Может выращиваться за пределами естественного ареала. Хвойное, высотой 20-30 м, диаметром до 1 м, вечнозеленое стройное дерево семейства сосновых. Побеги дерева покрыты хвоинками длиной 2-3 см, сверху зеленого цвета, снизу с двумя беловатыми полосками. </a:t>
            </a:r>
            <a:r>
              <a:rPr lang="ru-RU" sz="1400" dirty="0" err="1" smtClean="0"/>
              <a:t>Семяношение</a:t>
            </a:r>
            <a:r>
              <a:rPr lang="ru-RU" sz="1400" dirty="0" smtClean="0"/>
              <a:t> начинается с 70-летнего возраста дерева, а на открытых местах вдвое раньше. Почки заостренные или тупые, зеленые, красноватые или коричневые, у многих видов смолистые. Кора темно-серая, гладкая и тонкая, с многочисленными вздутиями - вместилищами смолы. Пихта отличается замедленным ростом в первые годы жизни, теневынослива, требовательна к почве, ветроустойчива (имеет глубокую стержневую корневую систему), многие виды морозостойкие. Некоторые виды пихты доживают до 500-700 лет благодаря стройным, коническим, плотным, часто низко опушенным (до земли) темно-зеленым или сизым кронам 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Фитонциды пихты очищают воздух от бактерий. Дерево очень декоративно. В отличие от большинства хвойных пихта хорошо переносит подрезку и может использоваться для живых изгородей. Плохо переносит загрязнение воздуха дымом и газом, неустойчива к огню, но хорошо растет в сельской местности </a:t>
            </a:r>
            <a:endParaRPr lang="ru-RU" sz="1400" dirty="0"/>
          </a:p>
        </p:txBody>
      </p:sp>
      <p:pic>
        <p:nvPicPr>
          <p:cNvPr id="23554" name="Picture 2" descr="pixta.jpg - 21307 By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32" y="357166"/>
            <a:ext cx="3991052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" descr="picea_obovata1_2.jpg - 3770 By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3119441" cy="4071942"/>
          </a:xfrm>
          <a:prstGeom prst="rect">
            <a:avLst/>
          </a:prstGeom>
          <a:noFill/>
        </p:spPr>
      </p:pic>
      <p:pic>
        <p:nvPicPr>
          <p:cNvPr id="24578" name="Picture 2" descr="picea_obovata2_2.jpg - 3850 Byt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1" y="4032449"/>
            <a:ext cx="2169343" cy="2682699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0"/>
            <a:ext cx="2279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64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142852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Еловые леса уступают по своей шири лишь сосновым. </a:t>
            </a:r>
            <a:r>
              <a:rPr lang="ru-RU" b="1" i="1" dirty="0" smtClean="0"/>
              <a:t>Ель </a:t>
            </a:r>
            <a:r>
              <a:rPr lang="ru-RU" b="1" dirty="0" smtClean="0"/>
              <a:t>любит простор и растет на свежих увлажненных суглинистых и плодородных супесчаных почвах. Теневынослива. Поэтому многие ели доживают до 300-400 лет.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Ель, как и все хвойные, сбрасывает свои зеленые иголки не сразу, а постепенно по мере изнашивания и загрязнения, в течение 5-7 лет. Семена ель дает раз в 5-6 лет. В такой год на 1 га рассеивается 20 кг семян. В это время лесная подстилка кишит живностью: клесты, дятлы, синицы, поползни, белки, мыши. Находятся охотники полакомиться хвоей: глухари, рябчики, кукушки, дрозды </a:t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ель.jpg - 12965 By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7"/>
            <a:ext cx="5500726" cy="546749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000760" y="1857364"/>
            <a:ext cx="31432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Еловая хвоя четырехгранная, жесткая и острая, длиной 0.7-2.5 см, толщиной 1-2 мм, темно-зеленая, блестящая. Морозостойка, но молодые побеги нередко подмерзают при </a:t>
            </a:r>
            <a:r>
              <a:rPr lang="ru-RU" b="1" dirty="0" err="1" smtClean="0"/>
              <a:t>поздневесенних</a:t>
            </a:r>
            <a:r>
              <a:rPr lang="ru-RU" b="1" dirty="0" smtClean="0"/>
              <a:t> заморозках, отчего кроны становятся многовершинными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кедр1.jpg - 16410 By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4129464" cy="564360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429124" y="285728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Большой известностью среди сосен, растущих в наших лесах, пользуется </a:t>
            </a:r>
            <a:r>
              <a:rPr lang="ru-RU" b="1" i="1" dirty="0" smtClean="0"/>
              <a:t>сосна сибирская - кедр</a:t>
            </a:r>
            <a:r>
              <a:rPr lang="ru-RU" b="1" dirty="0" smtClean="0"/>
              <a:t>. Чем же славна сибирская сосна? В урожайный год продуктивность кедровых лесов равнялась 16 млн. тонн орехов. Начинает плодоносить в 30-40 лет, своего полного расцвета достигает в 120-150, давая урожаи через 5-6 лет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Заботясь о сохранении кедровых лесов, повсеместно запретили их вырубку. Задача заключается не только в сохранении, но и в расширении, восстановлении прежнего ареала кедра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 Красноярске в 1933 г. В. М. </a:t>
            </a:r>
            <a:r>
              <a:rPr lang="ru-RU" b="1" dirty="0" err="1" smtClean="0"/>
              <a:t>Крутовский</a:t>
            </a:r>
            <a:r>
              <a:rPr lang="ru-RU" b="1" dirty="0" smtClean="0"/>
              <a:t> привил черенки кедра на обыкновенную сосну. И сразу - удача! В первый же год появились завязи. Поистине, кедр - лучшее дерево нашей тайги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 подготовлена по материалам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dirty="0" smtClean="0">
                <a:hlinkClick r:id="rId2"/>
              </a:rPr>
              <a:t>http</a:t>
            </a:r>
            <a:r>
              <a:rPr lang="ru-RU" u="sng" dirty="0" smtClean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www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nrk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smtClean="0">
                <a:hlinkClick r:id="rId2"/>
              </a:rPr>
              <a:t>cross</a:t>
            </a:r>
            <a:r>
              <a:rPr lang="ru-RU" u="sng" dirty="0" smtClean="0">
                <a:hlinkClick r:id="rId2"/>
              </a:rPr>
              <a:t>-</a:t>
            </a:r>
            <a:r>
              <a:rPr lang="en-US" u="sng" dirty="0" err="1" smtClean="0">
                <a:hlinkClick r:id="rId2"/>
              </a:rPr>
              <a:t>ipk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ru</a:t>
            </a:r>
            <a:r>
              <a:rPr lang="ru-RU" dirty="0" smtClean="0"/>
              <a:t> Хрестоматия для учителей биологии, географии, ОБЖ.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6248" y="357166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По сравнению со споровыми растениями, более прогрессивными с эволюционной точки зрения являются семенные растения. Если спора - это просто одна клетка в защитной оболочке, то семя - сложный многоклеточный орган, содержащий зародыш растения и вещества, необходимые для его развития на первом этапе жизни. К семенным относятся голосеменные (размножаются семенами, но не образуют плодов) и покрытосеменные (семена заключены в плоды). В отделе голосеменных растений (около 720 видов) выделяют 6 классов: семенные папоротники (полностью вымерли), саговниковые (произрастают в тропиках и субтропиках), </a:t>
            </a:r>
            <a:r>
              <a:rPr lang="ru-RU" b="1" dirty="0" err="1" smtClean="0"/>
              <a:t>беннеттитовые</a:t>
            </a:r>
            <a:r>
              <a:rPr lang="ru-RU" b="1" dirty="0" smtClean="0"/>
              <a:t> (полностью вымерли), </a:t>
            </a:r>
            <a:r>
              <a:rPr lang="ru-RU" b="1" dirty="0" err="1" smtClean="0"/>
              <a:t>гнетовые</a:t>
            </a:r>
            <a:r>
              <a:rPr lang="ru-RU" b="1" dirty="0" smtClean="0"/>
              <a:t> (произрастают во влажных тропических лесах), </a:t>
            </a:r>
            <a:r>
              <a:rPr lang="ru-RU" b="1" dirty="0" err="1" smtClean="0"/>
              <a:t>гинкговые</a:t>
            </a:r>
            <a:r>
              <a:rPr lang="ru-RU" b="1" dirty="0" smtClean="0"/>
              <a:t> (</a:t>
            </a:r>
            <a:r>
              <a:rPr lang="ru-RU" b="1" dirty="0" err="1" smtClean="0"/>
              <a:t>гинкго</a:t>
            </a:r>
            <a:r>
              <a:rPr lang="ru-RU" b="1" dirty="0" smtClean="0"/>
              <a:t> двулопастное, субтропики) и хвойные (около 560 видов)</a:t>
            </a:r>
            <a:endParaRPr lang="ru-RU" b="1" dirty="0"/>
          </a:p>
        </p:txBody>
      </p:sp>
      <p:pic>
        <p:nvPicPr>
          <p:cNvPr id="27650" name="Picture 2" descr="ель.jpg - 8751 By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3" y="142852"/>
            <a:ext cx="4179123" cy="557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собыкновенная.jpg - 15791 By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786874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edar_branch.jpg - 31135 By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3"/>
            <a:ext cx="6500858" cy="62209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лиственница.jpg - 5258 By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1" y="857232"/>
            <a:ext cx="8096307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ir.jpg - 5589 By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3"/>
            <a:ext cx="8286808" cy="49720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inus_sib.jpg - 10213 By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1" y="500042"/>
            <a:ext cx="8096307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сосна_обык.jpg - 4897 By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7" y="928670"/>
            <a:ext cx="8096307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ель.jpg - 5694 By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8215370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477</Words>
  <Application>Microsoft Office PowerPoint</Application>
  <PresentationFormat>Экран (4:3)</PresentationFormat>
  <Paragraphs>17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ОТДЕЛ ГОЛОСЕМЕННЫЕ РАСТЕНИЯ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Презентация подготовлена по материалам</vt:lpstr>
    </vt:vector>
  </TitlesOfParts>
  <Company>Школа 91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</dc:creator>
  <cp:lastModifiedBy>Olga</cp:lastModifiedBy>
  <cp:revision>20</cp:revision>
  <dcterms:created xsi:type="dcterms:W3CDTF">2008-10-17T05:19:28Z</dcterms:created>
  <dcterms:modified xsi:type="dcterms:W3CDTF">2014-10-29T09:52:03Z</dcterms:modified>
</cp:coreProperties>
</file>