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87" autoAdjust="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0602C-84D3-462F-9338-7D2D7B2FE4C7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2B9A7-4418-4180-B847-2023913784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7515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8959-7DCD-4C22-9513-174D9451BB24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CF371C-EEB1-459C-A917-EEA36E39D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8959-7DCD-4C22-9513-174D9451BB24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71C-EEB1-459C-A917-EEA36E39D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8959-7DCD-4C22-9513-174D9451BB24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71C-EEB1-459C-A917-EEA36E39D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8959-7DCD-4C22-9513-174D9451BB24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CF371C-EEB1-459C-A917-EEA36E39D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8959-7DCD-4C22-9513-174D9451BB24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71C-EEB1-459C-A917-EEA36E39DD4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8959-7DCD-4C22-9513-174D9451BB24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71C-EEB1-459C-A917-EEA36E39D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8959-7DCD-4C22-9513-174D9451BB24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CF371C-EEB1-459C-A917-EEA36E39DD4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8959-7DCD-4C22-9513-174D9451BB24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71C-EEB1-459C-A917-EEA36E39D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8959-7DCD-4C22-9513-174D9451BB24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71C-EEB1-459C-A917-EEA36E39D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8959-7DCD-4C22-9513-174D9451BB24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71C-EEB1-459C-A917-EEA36E39DD4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98959-7DCD-4C22-9513-174D9451BB24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F371C-EEB1-459C-A917-EEA36E39DD4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B98959-7DCD-4C22-9513-174D9451BB24}" type="datetimeFigureOut">
              <a:rPr lang="ru-RU" smtClean="0"/>
              <a:t>16.11.2013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CF371C-EEB1-459C-A917-EEA36E39DD4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294" y="980728"/>
            <a:ext cx="8458200" cy="1222375"/>
          </a:xfrm>
        </p:spPr>
        <p:txBody>
          <a:bodyPr/>
          <a:lstStyle/>
          <a:p>
            <a:pPr algn="ctr"/>
            <a:r>
              <a:rPr lang="ru-RU" dirty="0" smtClean="0"/>
              <a:t>Открытый урок.7 класс.</a:t>
            </a:r>
            <a:br>
              <a:rPr lang="ru-RU" dirty="0" smtClean="0"/>
            </a:br>
            <a:r>
              <a:rPr lang="ru-RU" dirty="0" smtClean="0"/>
              <a:t>«Пустыни </a:t>
            </a:r>
            <a:r>
              <a:rPr lang="ru-RU" dirty="0" err="1" smtClean="0"/>
              <a:t>африки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8458200" cy="363488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МКОУ « Станционная средняя общеобразовательная школа»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44208" y="5877272"/>
            <a:ext cx="2520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Учитель: </a:t>
            </a:r>
            <a:r>
              <a:rPr lang="ru-RU" dirty="0" err="1" smtClean="0"/>
              <a:t>Гранкина</a:t>
            </a:r>
            <a:r>
              <a:rPr lang="ru-RU" dirty="0" smtClean="0"/>
              <a:t> И.А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3290" y="6246604"/>
            <a:ext cx="936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793635"/>
      </p:ext>
    </p:extLst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otvetin.ru/uploads/posts/2010-02/1265350878_velvichiya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052736"/>
            <a:ext cx="4762500" cy="357187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pic>
        <p:nvPicPr>
          <p:cNvPr id="30724" name="Picture 4" descr="http://www.rai77.ru/images/smilies/derevo_www.rai77.ru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4008" y="3429000"/>
            <a:ext cx="4427984" cy="332276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51520" y="188640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Вельвичия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уникальное и удивительное растение пустыни </a:t>
            </a:r>
            <a:r>
              <a:rPr lang="ru-RU" sz="24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Намиб</a:t>
            </a:r>
            <a:r>
              <a:rPr lang="ru-RU" sz="2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( в Южной Африке)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4048" y="836712"/>
            <a:ext cx="4139952" cy="2749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Короткий ствол поднимается над Землёй лишь на 50см. Имеется два плотных листа, в длину до 3 метров. Листья растут непрерывно, отмирая на концах.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581128"/>
            <a:ext cx="464400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Возраст может достигать 150 лет.</a:t>
            </a:r>
          </a:p>
          <a:p>
            <a:pPr algn="ctr"/>
            <a:r>
              <a:rPr lang="ru-RU" sz="2200" dirty="0" smtClean="0">
                <a:latin typeface="Arial" pitchFamily="34" charset="0"/>
                <a:cs typeface="Arial" pitchFamily="34" charset="0"/>
              </a:rPr>
              <a:t>Вельвичия находится под охраной </a:t>
            </a:r>
            <a:r>
              <a:rPr lang="ru-RU" sz="2200" dirty="0" err="1" smtClean="0">
                <a:latin typeface="Arial" pitchFamily="34" charset="0"/>
                <a:cs typeface="Arial" pitchFamily="34" charset="0"/>
              </a:rPr>
              <a:t>намибийского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закона об охране природы. Сбор ее семян запрещен без специального разрешения..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152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58200" cy="520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Кочевники-туареги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784" y="332656"/>
            <a:ext cx="3648406" cy="2736304"/>
          </a:xfrm>
        </p:spPr>
      </p:pic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1340768"/>
            <a:ext cx="3096344" cy="1080120"/>
          </a:xfrm>
        </p:spPr>
        <p:txBody>
          <a:bodyPr/>
          <a:lstStyle/>
          <a:p>
            <a:r>
              <a:rPr lang="ru-RU" dirty="0" smtClean="0"/>
              <a:t>«В пустыне приятно встретить даже разбойника»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4093116" cy="2892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76056" y="3789040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«Крыша нашего постоянного дома – небо, наше временное пристанище – </a:t>
            </a:r>
            <a:r>
              <a:rPr lang="ru-RU" sz="1400" dirty="0" err="1">
                <a:solidFill>
                  <a:schemeClr val="bg2">
                    <a:lumMod val="25000"/>
                  </a:schemeClr>
                </a:solidFill>
              </a:rPr>
              <a:t>фелидж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</a:rPr>
              <a:t>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3481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Оазис в пустыне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2026568" cy="4619600"/>
          </a:xfrm>
        </p:spPr>
        <p:txBody>
          <a:bodyPr/>
          <a:lstStyle/>
          <a:p>
            <a:r>
              <a:rPr lang="ru-RU" b="1" dirty="0" smtClean="0"/>
              <a:t>Оазис</a:t>
            </a:r>
            <a:r>
              <a:rPr lang="ru-RU" dirty="0" smtClean="0"/>
              <a:t>— </a:t>
            </a:r>
            <a:r>
              <a:rPr lang="ru-RU" dirty="0"/>
              <a:t>благоприятный для жизни участок в безжизненной среде.</a:t>
            </a:r>
          </a:p>
          <a:p>
            <a:r>
              <a:rPr lang="ru-RU" dirty="0"/>
              <a:t>В </a:t>
            </a:r>
            <a:r>
              <a:rPr lang="ru-RU" dirty="0" smtClean="0"/>
              <a:t>пустынях</a:t>
            </a:r>
            <a:r>
              <a:rPr lang="ru-RU" dirty="0"/>
              <a:t> оазисом называется расположенный около естественного </a:t>
            </a:r>
            <a:r>
              <a:rPr lang="ru-RU" dirty="0" smtClean="0"/>
              <a:t>водоёма</a:t>
            </a:r>
            <a:r>
              <a:rPr lang="ru-RU" dirty="0"/>
              <a:t> островок </a:t>
            </a:r>
            <a:r>
              <a:rPr lang="ru-RU" dirty="0" smtClean="0"/>
              <a:t>растительности. </a:t>
            </a:r>
            <a:r>
              <a:rPr lang="ru-RU" dirty="0"/>
              <a:t>Оазисы могут существенно различаться по величине и характеру, от небольших </a:t>
            </a:r>
            <a:r>
              <a:rPr lang="ru-RU" dirty="0" smtClean="0"/>
              <a:t>прудов, </a:t>
            </a:r>
            <a:r>
              <a:rPr lang="ru-RU" dirty="0"/>
              <a:t>окаймлённых </a:t>
            </a:r>
            <a:r>
              <a:rPr lang="ru-RU" dirty="0" smtClean="0"/>
              <a:t>финиковыми пальмами</a:t>
            </a:r>
            <a:r>
              <a:rPr lang="ru-RU" dirty="0"/>
              <a:t> до целых городов с сельскохозяйственной деятельностью и промышленностью.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646566"/>
            <a:ext cx="6060430" cy="4024504"/>
          </a:xfrm>
        </p:spPr>
      </p:pic>
    </p:spTree>
    <p:extLst>
      <p:ext uri="{BB962C8B-B14F-4D97-AF65-F5344CB8AC3E}">
        <p14:creationId xmlns:p14="http://schemas.microsoft.com/office/powerpoint/2010/main" val="4152502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7504" y="1844824"/>
            <a:ext cx="9391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Написать памятку туристу, отправляющемуся в Сахару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4203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0800000" flipV="1">
            <a:off x="323527" y="2492896"/>
            <a:ext cx="7992887" cy="1800200"/>
          </a:xfrm>
        </p:spPr>
        <p:txBody>
          <a:bodyPr>
            <a:normAutofit fontScale="25000" lnSpcReduction="20000"/>
          </a:bodyPr>
          <a:lstStyle/>
          <a:p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ввести </a:t>
            </a:r>
            <a:r>
              <a:rPr lang="ru-RU" sz="9800" dirty="0">
                <a:latin typeface="Times New Roman" pitchFamily="18" charset="0"/>
                <a:cs typeface="Times New Roman" pitchFamily="18" charset="0"/>
              </a:rPr>
              <a:t>общее понятие тропической пустыни; </a:t>
            </a:r>
            <a:endParaRPr lang="ru-RU" sz="9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раскрыть </a:t>
            </a:r>
            <a:r>
              <a:rPr lang="ru-RU" sz="9800" dirty="0">
                <a:latin typeface="Times New Roman" pitchFamily="18" charset="0"/>
                <a:cs typeface="Times New Roman" pitchFamily="18" charset="0"/>
              </a:rPr>
              <a:t>причины образования пустынь в Африке; </a:t>
            </a:r>
            <a:endParaRPr lang="ru-RU" sz="9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800" dirty="0" smtClean="0">
                <a:latin typeface="Times New Roman" pitchFamily="18" charset="0"/>
                <a:cs typeface="Times New Roman" pitchFamily="18" charset="0"/>
              </a:rPr>
              <a:t>показать </a:t>
            </a:r>
            <a:r>
              <a:rPr lang="ru-RU" sz="9800" dirty="0">
                <a:latin typeface="Times New Roman" pitchFamily="18" charset="0"/>
                <a:cs typeface="Times New Roman" pitchFamily="18" charset="0"/>
              </a:rPr>
              <a:t>особенности климата, почв, животного и растительного мира.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9300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dirty="0">
                <a:solidFill>
                  <a:schemeClr val="accent4">
                    <a:lumMod val="75000"/>
                  </a:schemeClr>
                </a:solidFill>
                <a:effectLst/>
              </a:rPr>
              <a:t>Сахара — величайшая пустыня мира, царица сухих тропи­ков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320480" cy="3240360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343400" cy="3257550"/>
          </a:xfrm>
        </p:spPr>
      </p:pic>
    </p:spTree>
    <p:extLst>
      <p:ext uri="{BB962C8B-B14F-4D97-AF65-F5344CB8AC3E}">
        <p14:creationId xmlns:p14="http://schemas.microsoft.com/office/powerpoint/2010/main" val="1277866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458200" cy="122237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Основные выводы:</a:t>
            </a:r>
            <a:endParaRPr lang="ru-RU" sz="2800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685800" y="4653136"/>
            <a:ext cx="8458200" cy="914400"/>
          </a:xfrm>
        </p:spPr>
        <p:txBody>
          <a:bodyPr>
            <a:normAutofit fontScale="25000" lnSpcReduction="20000"/>
          </a:bodyPr>
          <a:lstStyle/>
          <a:p>
            <a:r>
              <a:rPr lang="ru-RU" sz="11200" dirty="0"/>
              <a:t>а) зона тропического климата (высокое атмосферное давле­ние, высокие температуры воздуха, отсутствие осадков);</a:t>
            </a:r>
          </a:p>
          <a:p>
            <a:r>
              <a:rPr lang="ru-RU" sz="11200" dirty="0"/>
              <a:t>б) северо-восточные пассаты дуют с материка, поэтому они сухие и не несут влаги;</a:t>
            </a:r>
          </a:p>
          <a:p>
            <a:r>
              <a:rPr lang="ru-RU" sz="11200" dirty="0"/>
              <a:t>в) большая вытянутость территории Африки с запада на вос­ток, что также способствует образованию сухих континенталь­ных масс;</a:t>
            </a:r>
          </a:p>
          <a:p>
            <a:r>
              <a:rPr lang="ru-RU" sz="11200" dirty="0"/>
              <a:t>г) холодное </a:t>
            </a:r>
            <a:r>
              <a:rPr lang="ru-RU" sz="11200" dirty="0" err="1"/>
              <a:t>Канарское</a:t>
            </a:r>
            <a:r>
              <a:rPr lang="ru-RU" sz="11200" dirty="0"/>
              <a:t> течение на западе.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6823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4000">
        <p14:doors dir="vert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err="1" smtClean="0"/>
              <a:t>ПУСтЫнЯ</a:t>
            </a:r>
            <a:r>
              <a:rPr lang="ru-RU" sz="3200" dirty="0" smtClean="0"/>
              <a:t> НАМИБ</a:t>
            </a:r>
            <a:endParaRPr lang="ru-RU" sz="3200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457200" y="3212976"/>
            <a:ext cx="8363272" cy="2808312"/>
          </a:xfrm>
        </p:spPr>
        <p:txBody>
          <a:bodyPr>
            <a:normAutofit fontScale="40000" lnSpcReduction="20000"/>
          </a:bodyPr>
          <a:lstStyle/>
          <a:p>
            <a:r>
              <a:rPr lang="ru-RU" sz="35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Намиб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 — прибрежная 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пустыня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 юго-западной части 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Африки.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Формированию пустыни наиболее способствовало </a:t>
            </a:r>
            <a:r>
              <a:rPr lang="ru-RU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Бенгельское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течение.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пустыни происходит из языка коренной народности </a:t>
            </a:r>
            <a:r>
              <a:rPr lang="ru-RU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нама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Площадь </a:t>
            </a:r>
            <a:r>
              <a:rPr lang="ru-RU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Намиб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составляет свыше 100 000 км². Пустыня простирается на 1900 км вдоль побережья 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Атлантического океана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от города </a:t>
            </a:r>
            <a:r>
              <a:rPr lang="ru-RU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Намибе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Анголе,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всю 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Намибию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(которая получила от пустыни своё название) до устья реки </a:t>
            </a:r>
            <a:r>
              <a:rPr lang="ru-RU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Олифантс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в 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Капской провинции ЮАР.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океана она уходит вглубь континента на расстояние от 50 до 160 км к подножию внутриконтинентального плато; на юге она соединяется с юго-западной частью 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Калахари.</a:t>
            </a:r>
            <a:endParaRPr lang="ru-RU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Название «</a:t>
            </a:r>
            <a:r>
              <a:rPr lang="ru-RU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Намиб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на 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языке народа </a:t>
            </a:r>
            <a:r>
              <a:rPr lang="ru-RU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нама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означает «место, где ничего нет». 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Пустыня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Намиб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чрезвычайно сухая (лишь 10-13 мм осадков на год) и, за исключением нескольких прибрежных городов, практически необитаема. </a:t>
            </a:r>
            <a:r>
              <a:rPr lang="ru-RU" sz="35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Намиб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считается самой древней пустыней в мире: пустынные или полупустынные условия существуют здесь беспрерывно уже на протяжении 80 миллионов лет, то есть пустыня образовалась ещё во времена 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динозавров.</a:t>
            </a:r>
            <a:endParaRPr lang="ru-RU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118"/>
            <a:ext cx="4698280" cy="2995153"/>
          </a:xfrm>
        </p:spPr>
      </p:pic>
      <p:pic>
        <p:nvPicPr>
          <p:cNvPr id="8" name="Picture 8" descr="namib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88640"/>
            <a:ext cx="2158206" cy="25277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6508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выводы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зона </a:t>
            </a:r>
            <a:r>
              <a:rPr lang="ru-RU" dirty="0"/>
              <a:t>тропиков;</a:t>
            </a:r>
          </a:p>
          <a:p>
            <a:r>
              <a:rPr lang="ru-RU" dirty="0" smtClean="0"/>
              <a:t>юго-восточные </a:t>
            </a:r>
            <a:r>
              <a:rPr lang="ru-RU" dirty="0"/>
              <a:t>пассаты дуют с материка;</a:t>
            </a:r>
          </a:p>
          <a:p>
            <a:r>
              <a:rPr lang="ru-RU" dirty="0" smtClean="0"/>
              <a:t>холодное </a:t>
            </a:r>
            <a:r>
              <a:rPr lang="ru-RU" dirty="0" err="1" smtClean="0"/>
              <a:t>Бенгельское</a:t>
            </a:r>
            <a:r>
              <a:rPr lang="ru-RU" dirty="0" smtClean="0"/>
              <a:t> </a:t>
            </a:r>
            <a:r>
              <a:rPr lang="ru-RU" dirty="0"/>
              <a:t>течение у побережья.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910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6093296"/>
            <a:ext cx="8458200" cy="520700"/>
          </a:xfrm>
        </p:spPr>
        <p:txBody>
          <a:bodyPr/>
          <a:lstStyle/>
          <a:p>
            <a:r>
              <a:rPr lang="ru-RU" dirty="0" smtClean="0"/>
              <a:t>Животные Африканских Пустынь 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2"/>
          </p:nvPr>
        </p:nvSpPr>
        <p:spPr>
          <a:xfrm>
            <a:off x="1515105" y="5454306"/>
            <a:ext cx="1234480" cy="371128"/>
          </a:xfrm>
        </p:spPr>
        <p:txBody>
          <a:bodyPr/>
          <a:lstStyle/>
          <a:p>
            <a:r>
              <a:rPr lang="ru-RU" dirty="0" smtClean="0"/>
              <a:t>Песчанка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300" y="2996952"/>
            <a:ext cx="3429000" cy="228600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6" y="361514"/>
            <a:ext cx="2974975" cy="1982788"/>
          </a:xfrm>
        </p:spPr>
      </p:pic>
      <p:sp>
        <p:nvSpPr>
          <p:cNvPr id="14" name="TextBox 13"/>
          <p:cNvSpPr txBox="1"/>
          <p:nvPr/>
        </p:nvSpPr>
        <p:spPr>
          <a:xfrm>
            <a:off x="603658" y="2430962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Тушканчик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6533"/>
            <a:ext cx="3063250" cy="206769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995936" y="2224300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Земляная белка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22" y="2532077"/>
            <a:ext cx="3888432" cy="2642918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674" y="402764"/>
            <a:ext cx="3112111" cy="233731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716460" y="30922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Златокрот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84168" y="5373216"/>
            <a:ext cx="683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Фенек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06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Животные африканских пустынь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4217"/>
            <a:ext cx="4191000" cy="3029209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73016"/>
            <a:ext cx="4104456" cy="2822621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372" y="1196750"/>
            <a:ext cx="3023524" cy="19812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2438400" cy="165201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196751"/>
            <a:ext cx="2075723" cy="15567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603875" y="641268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Каракал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44208" y="6412686"/>
            <a:ext cx="1829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>
                <a:solidFill>
                  <a:schemeClr val="bg2">
                    <a:lumMod val="25000"/>
                  </a:schemeClr>
                </a:solidFill>
              </a:rPr>
              <a:t>Геккон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292494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Змееящерица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50134" y="3232721"/>
            <a:ext cx="1511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Гиена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2280" y="284876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Черепаха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6726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Растения Африканских пустынь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536504" cy="340237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0888"/>
            <a:ext cx="4343400" cy="3089243"/>
          </a:xfrm>
        </p:spPr>
      </p:pic>
      <p:sp>
        <p:nvSpPr>
          <p:cNvPr id="8" name="TextBox 7"/>
          <p:cNvSpPr txBox="1"/>
          <p:nvPr/>
        </p:nvSpPr>
        <p:spPr>
          <a:xfrm>
            <a:off x="6444208" y="5718660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Алоэ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5002577"/>
            <a:ext cx="1188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</a:rPr>
              <a:t>Акация</a:t>
            </a: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55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212</TotalTime>
  <Words>269</Words>
  <Application>Microsoft Office PowerPoint</Application>
  <PresentationFormat>Экран (4:3)</PresentationFormat>
  <Paragraphs>59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Открытый урок.7 класс. «Пустыни африки»</vt:lpstr>
      <vt:lpstr>Цели Урока:</vt:lpstr>
      <vt:lpstr>Сахара — величайшая пустыня мира, царица сухих тропи­ков</vt:lpstr>
      <vt:lpstr>Основные выводы:</vt:lpstr>
      <vt:lpstr>ПУСтЫнЯ НАМИБ</vt:lpstr>
      <vt:lpstr>Основные выводы</vt:lpstr>
      <vt:lpstr>Животные Африканских Пустынь </vt:lpstr>
      <vt:lpstr>Животные африканских пустынь</vt:lpstr>
      <vt:lpstr>Растения Африканских пустынь</vt:lpstr>
      <vt:lpstr>Презентация PowerPoint</vt:lpstr>
      <vt:lpstr>Кочевники-туареги </vt:lpstr>
      <vt:lpstr>Оазис в пустыне</vt:lpstr>
      <vt:lpstr>Домашнее задание: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Открытый урок.7 класс. «Пустыни африки»</dc:title>
  <dc:creator>tiguan4ik</dc:creator>
  <cp:lastModifiedBy>tiguan4ik</cp:lastModifiedBy>
  <cp:revision>44</cp:revision>
  <dcterms:created xsi:type="dcterms:W3CDTF">2013-10-26T13:41:01Z</dcterms:created>
  <dcterms:modified xsi:type="dcterms:W3CDTF">2013-11-16T14:35:57Z</dcterms:modified>
</cp:coreProperties>
</file>