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/>
          <a:lstStyle/>
          <a:p>
            <a:r>
              <a:rPr lang="ru-RU" dirty="0" smtClean="0"/>
              <a:t>Полезные ископаемые округа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00826" y="5105400"/>
            <a:ext cx="2500330" cy="1752600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Составила : Киселева Н.А.</a:t>
            </a:r>
          </a:p>
          <a:p>
            <a:r>
              <a:rPr lang="ru-RU" sz="1400" dirty="0" smtClean="0"/>
              <a:t>СОШ №1  ХМАО - </a:t>
            </a:r>
            <a:r>
              <a:rPr lang="ru-RU" sz="1400" dirty="0" err="1" smtClean="0"/>
              <a:t>Югра</a:t>
            </a:r>
            <a:endParaRPr lang="ru-RU" sz="1400" dirty="0" smtClean="0"/>
          </a:p>
          <a:p>
            <a:r>
              <a:rPr lang="ru-RU" sz="1400" dirty="0" smtClean="0"/>
              <a:t>Г. Белоярский.</a:t>
            </a:r>
          </a:p>
          <a:p>
            <a:r>
              <a:rPr lang="ru-RU" sz="1400" dirty="0" smtClean="0"/>
              <a:t>для 5 класса</a:t>
            </a:r>
            <a:endParaRPr lang="ru-RU" sz="1400" dirty="0"/>
          </a:p>
        </p:txBody>
      </p:sp>
      <p:pic>
        <p:nvPicPr>
          <p:cNvPr id="1026" name="Picture 2" descr="http://player.myshared.ru/452315/data/image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85860"/>
            <a:ext cx="6572295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Природные богатства </a:t>
            </a:r>
            <a:r>
              <a:rPr lang="ru-RU" dirty="0" err="1" smtClean="0"/>
              <a:t>Югры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Территория округа богата природными ресурсами:</a:t>
            </a:r>
          </a:p>
          <a:p>
            <a:r>
              <a:rPr lang="ru-RU" dirty="0" smtClean="0"/>
              <a:t>Мировые ресурсы ( </a:t>
            </a:r>
            <a:r>
              <a:rPr lang="ru-RU" dirty="0" err="1" smtClean="0"/>
              <a:t>лес,вода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Общероссийские и окружные ( полезные ископаемые)</a:t>
            </a:r>
          </a:p>
          <a:p>
            <a:endParaRPr lang="ru-RU" dirty="0"/>
          </a:p>
        </p:txBody>
      </p:sp>
      <p:pic>
        <p:nvPicPr>
          <p:cNvPr id="14338" name="Picture 2" descr="http://player.myshared.ru/452315/data/images/img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786190"/>
            <a:ext cx="3643338" cy="2884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Твердые полезные ископаемые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Железные руды,</a:t>
            </a:r>
          </a:p>
          <a:p>
            <a:r>
              <a:rPr lang="ru-RU" dirty="0" smtClean="0"/>
              <a:t>Каменный уголь</a:t>
            </a:r>
          </a:p>
          <a:p>
            <a:r>
              <a:rPr lang="ru-RU" dirty="0" smtClean="0"/>
              <a:t>Бурый уголь</a:t>
            </a:r>
          </a:p>
          <a:p>
            <a:r>
              <a:rPr lang="ru-RU" dirty="0" smtClean="0"/>
              <a:t>Свинец</a:t>
            </a:r>
          </a:p>
          <a:p>
            <a:r>
              <a:rPr lang="ru-RU" dirty="0" smtClean="0"/>
              <a:t>Марганец</a:t>
            </a:r>
            <a:endParaRPr lang="ru-RU" dirty="0"/>
          </a:p>
        </p:txBody>
      </p:sp>
      <p:pic>
        <p:nvPicPr>
          <p:cNvPr id="15362" name="Picture 2" descr="http://player.myshared.ru/452315/data/images/img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785926"/>
            <a:ext cx="1952625" cy="1638300"/>
          </a:xfrm>
          <a:prstGeom prst="rect">
            <a:avLst/>
          </a:prstGeom>
          <a:noFill/>
        </p:spPr>
      </p:pic>
      <p:pic>
        <p:nvPicPr>
          <p:cNvPr id="15364" name="Picture 4" descr="http://player.myshared.ru/452315/data/images/img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071678"/>
            <a:ext cx="1952625" cy="1638300"/>
          </a:xfrm>
          <a:prstGeom prst="rect">
            <a:avLst/>
          </a:prstGeom>
          <a:noFill/>
        </p:spPr>
      </p:pic>
      <p:pic>
        <p:nvPicPr>
          <p:cNvPr id="15366" name="Picture 6" descr="http://player.myshared.ru/452315/data/images/img3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4429132"/>
            <a:ext cx="2000250" cy="1447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</a:t>
            </a:r>
            <a:r>
              <a:rPr lang="ru-RU" dirty="0" err="1" smtClean="0"/>
              <a:t>искоопаемые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Магматические (рудные)- образовались из магмы (цветные металлы, руда, золото, свинец, цинк, серебро)</a:t>
            </a:r>
          </a:p>
          <a:p>
            <a:r>
              <a:rPr lang="ru-RU" sz="2000" dirty="0" smtClean="0"/>
              <a:t>Горный хрусталь                                  медь                                  цинк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золото                                    свинец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6388" name="Picture 4" descr="http://player.myshared.ru/452315/data/images/img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00438"/>
            <a:ext cx="1928826" cy="1500198"/>
          </a:xfrm>
          <a:prstGeom prst="rect">
            <a:avLst/>
          </a:prstGeom>
          <a:noFill/>
        </p:spPr>
      </p:pic>
      <p:pic>
        <p:nvPicPr>
          <p:cNvPr id="16390" name="Picture 6" descr="http://player.myshared.ru/452315/data/images/img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500438"/>
            <a:ext cx="2019299" cy="1530042"/>
          </a:xfrm>
          <a:prstGeom prst="rect">
            <a:avLst/>
          </a:prstGeom>
          <a:noFill/>
        </p:spPr>
      </p:pic>
      <p:pic>
        <p:nvPicPr>
          <p:cNvPr id="16392" name="Picture 8" descr="http://player.myshared.ru/452315/data/images/img4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3500438"/>
            <a:ext cx="1833561" cy="1466849"/>
          </a:xfrm>
          <a:prstGeom prst="rect">
            <a:avLst/>
          </a:prstGeom>
          <a:noFill/>
        </p:spPr>
      </p:pic>
      <p:pic>
        <p:nvPicPr>
          <p:cNvPr id="16394" name="Picture 10" descr="http://player.myshared.ru/452315/data/images/img3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5429264"/>
            <a:ext cx="1519485" cy="1281134"/>
          </a:xfrm>
          <a:prstGeom prst="rect">
            <a:avLst/>
          </a:prstGeom>
          <a:noFill/>
        </p:spPr>
      </p:pic>
      <p:pic>
        <p:nvPicPr>
          <p:cNvPr id="16396" name="Picture 12" descr="http://player.myshared.ru/452315/data/images/img4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5357826"/>
            <a:ext cx="1909760" cy="1428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Осадочные породы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Влияние природных факторов ( вода, температура, воздух)</a:t>
            </a:r>
          </a:p>
          <a:p>
            <a:r>
              <a:rPr lang="ru-RU" dirty="0" smtClean="0"/>
              <a:t>Встречаются по всей территории округа.</a:t>
            </a:r>
          </a:p>
          <a:p>
            <a:r>
              <a:rPr lang="ru-RU" dirty="0" smtClean="0"/>
              <a:t>Нефть, газ, торф, глина ,песок, гравии.</a:t>
            </a:r>
          </a:p>
          <a:p>
            <a:endParaRPr lang="ru-RU" dirty="0"/>
          </a:p>
        </p:txBody>
      </p:sp>
      <p:pic>
        <p:nvPicPr>
          <p:cNvPr id="17410" name="Picture 2" descr="http://player.myshared.ru/452315/data/images/img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857628"/>
            <a:ext cx="2105025" cy="1638300"/>
          </a:xfrm>
          <a:prstGeom prst="rect">
            <a:avLst/>
          </a:prstGeom>
          <a:noFill/>
        </p:spPr>
      </p:pic>
      <p:pic>
        <p:nvPicPr>
          <p:cNvPr id="17412" name="Picture 4" descr="http://player.myshared.ru/452315/data/images/img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000504"/>
            <a:ext cx="2162175" cy="1638300"/>
          </a:xfrm>
          <a:prstGeom prst="rect">
            <a:avLst/>
          </a:prstGeom>
          <a:noFill/>
        </p:spPr>
      </p:pic>
      <p:pic>
        <p:nvPicPr>
          <p:cNvPr id="17414" name="Picture 6" descr="http://player.myshared.ru/452315/data/images/img4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857628"/>
            <a:ext cx="1885950" cy="1638300"/>
          </a:xfrm>
          <a:prstGeom prst="rect">
            <a:avLst/>
          </a:prstGeom>
          <a:noFill/>
        </p:spPr>
      </p:pic>
      <p:pic>
        <p:nvPicPr>
          <p:cNvPr id="17416" name="Picture 8" descr="http://player.myshared.ru/452315/data/images/img4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5219700"/>
            <a:ext cx="2105025" cy="1638300"/>
          </a:xfrm>
          <a:prstGeom prst="rect">
            <a:avLst/>
          </a:prstGeom>
          <a:noFill/>
        </p:spPr>
      </p:pic>
      <p:pic>
        <p:nvPicPr>
          <p:cNvPr id="17418" name="Picture 10" descr="http://player.myshared.ru/452315/data/images/img4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5257800"/>
            <a:ext cx="2105025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Нефть  и газ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округе </a:t>
            </a:r>
            <a:r>
              <a:rPr lang="ru-RU" dirty="0" err="1" smtClean="0"/>
              <a:t>расположенны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294 месторождения нефти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61 месторождения газа</a:t>
            </a:r>
            <a:endParaRPr lang="ru-RU" dirty="0"/>
          </a:p>
        </p:txBody>
      </p:sp>
      <p:pic>
        <p:nvPicPr>
          <p:cNvPr id="18434" name="Picture 2" descr="http://player.myshared.ru/452315/data/images/img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2009775" cy="1390651"/>
          </a:xfrm>
          <a:prstGeom prst="rect">
            <a:avLst/>
          </a:prstGeom>
          <a:noFill/>
        </p:spPr>
      </p:pic>
      <p:pic>
        <p:nvPicPr>
          <p:cNvPr id="18436" name="Picture 4" descr="http://im1-tub-ru.yandex.net/i?id=86be8943f4a60258233894f6e36def61-52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286256"/>
            <a:ext cx="3107553" cy="2071702"/>
          </a:xfrm>
          <a:prstGeom prst="rect">
            <a:avLst/>
          </a:prstGeom>
          <a:noFill/>
        </p:spPr>
      </p:pic>
      <p:pic>
        <p:nvPicPr>
          <p:cNvPr id="18438" name="Picture 6" descr="http://im0-tub-ru.yandex.net/i?id=57e8895094f77e545abc82ed571207f9-87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500174"/>
            <a:ext cx="3857620" cy="2167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Ханты –Мансийский автономный округ очень богат природными ресурсами.</a:t>
            </a:r>
          </a:p>
          <a:p>
            <a:r>
              <a:rPr lang="ru-RU" dirty="0" smtClean="0"/>
              <a:t>Что ведет к экономическому росту.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143</Words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Полезные ископаемые округа</vt:lpstr>
      <vt:lpstr>Природные богатства Югры</vt:lpstr>
      <vt:lpstr>Твердые полезные ископаемые</vt:lpstr>
      <vt:lpstr>Полезные искоопаемые</vt:lpstr>
      <vt:lpstr>Осадочные породы</vt:lpstr>
      <vt:lpstr>Нефть  и газ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Полезные ископаемые округа</dc:title>
  <cp:lastModifiedBy>ADMIN</cp:lastModifiedBy>
  <cp:revision>3</cp:revision>
  <dcterms:modified xsi:type="dcterms:W3CDTF">2014-09-16T04:54:13Z</dcterms:modified>
</cp:coreProperties>
</file>