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57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10D2B2-F9C5-49B8-AF9E-C9FACC2977B6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A6E4C0-B98F-4715-8F18-E02D37667D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Введение в экологию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экологии 5 класс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5112568" cy="3838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1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Что нас окружает </a:t>
            </a:r>
            <a:r>
              <a:rPr lang="ru-RU" sz="8000" dirty="0" smtClean="0">
                <a:solidFill>
                  <a:srgbClr val="FF0000"/>
                </a:solidFill>
                <a:latin typeface="Arial Black" pitchFamily="34" charset="0"/>
              </a:rPr>
              <a:t>?</a:t>
            </a:r>
            <a:endParaRPr lang="ru-RU" sz="8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5" b="9490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204863"/>
            <a:ext cx="3444974" cy="360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" b="100000" l="4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07232"/>
            <a:ext cx="1941499" cy="158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0" b="99653" l="0" r="986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501008"/>
            <a:ext cx="1669218" cy="21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6" b="99143" l="2000" r="9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251872"/>
            <a:ext cx="2177127" cy="217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922" y="4159932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3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125113" cy="924475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Окружающая среда - 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07361"/>
            <a:ext cx="7595003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это то, что нас окружает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0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575556" y="188640"/>
            <a:ext cx="7992888" cy="65527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узел 4"/>
          <p:cNvSpPr/>
          <p:nvPr/>
        </p:nvSpPr>
        <p:spPr>
          <a:xfrm>
            <a:off x="2555304" y="2220238"/>
            <a:ext cx="3960440" cy="36004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организм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7684" y="1412776"/>
            <a:ext cx="568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038682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Окружающая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среда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7675103">
            <a:off x="5240898" y="2294186"/>
            <a:ext cx="57606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27885">
            <a:off x="6259322" y="3424444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74034">
            <a:off x="2267743" y="3519753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630735">
            <a:off x="5631072" y="5253794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69608">
            <a:off x="3207068" y="5284267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9926" y="2266568"/>
            <a:ext cx="4937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 rot="12736710">
            <a:off x="2243534" y="2756686"/>
            <a:ext cx="846906" cy="519314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55799">
            <a:off x="2249594" y="4567497"/>
            <a:ext cx="8842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03593">
            <a:off x="4030516" y="5588718"/>
            <a:ext cx="8842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60052">
            <a:off x="5959105" y="4651404"/>
            <a:ext cx="8842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755228">
            <a:off x="5733808" y="2575561"/>
            <a:ext cx="8842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595003" cy="92447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Как среда влияет на человека?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156" y="997372"/>
            <a:ext cx="7472312" cy="5827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41862" y="3717032"/>
            <a:ext cx="9144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300" y="3573016"/>
            <a:ext cx="1498476" cy="14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2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Как человек влияет на природу?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5" b="100000" l="0" r="996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793" y="1140743"/>
            <a:ext cx="7920880" cy="544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0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Экология</a:t>
            </a:r>
            <a:r>
              <a:rPr lang="ru-RU" sz="6000" dirty="0" smtClean="0">
                <a:latin typeface="Arial Black" pitchFamily="34" charset="0"/>
              </a:rPr>
              <a:t> 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 anchor="t"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 Black" pitchFamily="34" charset="0"/>
              </a:rPr>
              <a:t>«</a:t>
            </a:r>
            <a:r>
              <a:rPr lang="ru-RU" sz="4000" dirty="0" err="1" smtClean="0">
                <a:latin typeface="Arial Black" pitchFamily="34" charset="0"/>
              </a:rPr>
              <a:t>экос</a:t>
            </a:r>
            <a:r>
              <a:rPr lang="ru-RU" sz="4000" dirty="0" smtClean="0">
                <a:latin typeface="Arial Black" pitchFamily="34" charset="0"/>
              </a:rPr>
              <a:t>» - дом</a:t>
            </a:r>
          </a:p>
          <a:p>
            <a:pPr marL="0" indent="0" algn="ctr">
              <a:buNone/>
            </a:pPr>
            <a:r>
              <a:rPr lang="ru-RU" sz="4000" dirty="0" smtClean="0">
                <a:latin typeface="Arial Black" pitchFamily="34" charset="0"/>
              </a:rPr>
              <a:t>«логос» - наука</a:t>
            </a:r>
          </a:p>
          <a:p>
            <a:pPr marL="0" indent="0">
              <a:buNone/>
            </a:pPr>
            <a:endParaRPr lang="ru-RU" sz="4000" dirty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Наука о взаимоотношении организма с окружающей средой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4511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1700808"/>
            <a:ext cx="2498576" cy="381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1681832"/>
            <a:ext cx="25114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3" y="1681832"/>
            <a:ext cx="251142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423" y="2119982"/>
            <a:ext cx="1738833" cy="297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7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6288" y="2420888"/>
            <a:ext cx="2463819" cy="256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5" l="0" r="996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9242" y="2051360"/>
            <a:ext cx="21880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7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924475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Домашнее задание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04864"/>
            <a:ext cx="7125112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Arial Black" pitchFamily="34" charset="0"/>
              </a:rPr>
              <a:t>Повторить по тетради,</a:t>
            </a:r>
          </a:p>
          <a:p>
            <a:pPr marL="0" indent="0" algn="ctr">
              <a:buNone/>
            </a:pPr>
            <a:r>
              <a:rPr lang="ru-RU" sz="4000" dirty="0" smtClean="0">
                <a:latin typeface="Arial Black" pitchFamily="34" charset="0"/>
              </a:rPr>
              <a:t>Записать факторы, влияющие на ученика 5 класса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51520" y="2204864"/>
            <a:ext cx="8784976" cy="4536504"/>
          </a:xfrm>
          <a:prstGeom prst="cloudCallout">
            <a:avLst>
              <a:gd name="adj1" fmla="val -2701"/>
              <a:gd name="adj2" fmla="val -7157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3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88</TotalTime>
  <Words>68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Введение в экологию</vt:lpstr>
      <vt:lpstr>Что нас окружает ?</vt:lpstr>
      <vt:lpstr>Окружающая среда - </vt:lpstr>
      <vt:lpstr>Презентация PowerPoint</vt:lpstr>
      <vt:lpstr>Как среда влияет на человека?</vt:lpstr>
      <vt:lpstr>Как человек влияет на природу?</vt:lpstr>
      <vt:lpstr>Экология 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экологию</dc:title>
  <dc:creator>USER</dc:creator>
  <cp:lastModifiedBy>USER</cp:lastModifiedBy>
  <cp:revision>10</cp:revision>
  <dcterms:created xsi:type="dcterms:W3CDTF">2012-09-04T16:09:44Z</dcterms:created>
  <dcterms:modified xsi:type="dcterms:W3CDTF">2014-11-03T08:54:59Z</dcterms:modified>
</cp:coreProperties>
</file>