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6" r:id="rId2"/>
    <p:sldId id="272" r:id="rId3"/>
    <p:sldId id="257" r:id="rId4"/>
    <p:sldId id="258" r:id="rId5"/>
    <p:sldId id="259" r:id="rId6"/>
    <p:sldId id="274" r:id="rId7"/>
    <p:sldId id="260" r:id="rId8"/>
    <p:sldId id="275" r:id="rId9"/>
    <p:sldId id="261" r:id="rId10"/>
    <p:sldId id="276" r:id="rId11"/>
    <p:sldId id="262" r:id="rId12"/>
    <p:sldId id="277" r:id="rId13"/>
    <p:sldId id="279" r:id="rId14"/>
    <p:sldId id="284" r:id="rId15"/>
    <p:sldId id="285" r:id="rId16"/>
    <p:sldId id="263" r:id="rId17"/>
    <p:sldId id="278" r:id="rId18"/>
    <p:sldId id="281" r:id="rId19"/>
    <p:sldId id="264" r:id="rId20"/>
    <p:sldId id="271" r:id="rId21"/>
    <p:sldId id="280" r:id="rId22"/>
    <p:sldId id="265" r:id="rId23"/>
    <p:sldId id="266" r:id="rId24"/>
    <p:sldId id="267" r:id="rId25"/>
    <p:sldId id="282" r:id="rId26"/>
    <p:sldId id="268" r:id="rId27"/>
    <p:sldId id="269" r:id="rId28"/>
    <p:sldId id="270" r:id="rId29"/>
    <p:sldId id="28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6912" autoAdjust="0"/>
    <p:restoredTop sz="70463" autoAdjust="0"/>
  </p:normalViewPr>
  <p:slideViewPr>
    <p:cSldViewPr>
      <p:cViewPr varScale="1">
        <p:scale>
          <a:sx n="61" d="100"/>
          <a:sy n="61" d="100"/>
        </p:scale>
        <p:origin x="-144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D10AEA-3A0D-41EA-8F36-9EB29D81D7C5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0146B-CB1B-4EB2-9F3A-C4CBCBEC57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6379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0146B-CB1B-4EB2-9F3A-C4CBCBEC571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7834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0146B-CB1B-4EB2-9F3A-C4CBCBEC571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1609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0146B-CB1B-4EB2-9F3A-C4CBCBEC5710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5731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0146B-CB1B-4EB2-9F3A-C4CBCBEC5710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4738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5CC6D-222A-4248-94BD-F2F4D670AE21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9041-2394-4F33-A330-3621A482D3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5CC6D-222A-4248-94BD-F2F4D670AE21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9041-2394-4F33-A330-3621A482D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5CC6D-222A-4248-94BD-F2F4D670AE21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9041-2394-4F33-A330-3621A482D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5CC6D-222A-4248-94BD-F2F4D670AE21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9041-2394-4F33-A330-3621A482D3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5CC6D-222A-4248-94BD-F2F4D670AE21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9041-2394-4F33-A330-3621A482D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5CC6D-222A-4248-94BD-F2F4D670AE21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9041-2394-4F33-A330-3621A482D3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5CC6D-222A-4248-94BD-F2F4D670AE21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9041-2394-4F33-A330-3621A482D3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5CC6D-222A-4248-94BD-F2F4D670AE21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9041-2394-4F33-A330-3621A482D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5CC6D-222A-4248-94BD-F2F4D670AE21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9041-2394-4F33-A330-3621A482D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5CC6D-222A-4248-94BD-F2F4D670AE21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9041-2394-4F33-A330-3621A482D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5CC6D-222A-4248-94BD-F2F4D670AE21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9041-2394-4F33-A330-3621A482D3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955CC6D-222A-4248-94BD-F2F4D670AE21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8A99041-2394-4F33-A330-3621A482D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3933056"/>
            <a:ext cx="6400800" cy="17526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Выполнила:</a:t>
            </a:r>
          </a:p>
          <a:p>
            <a:r>
              <a:rPr lang="ru-RU" b="1" dirty="0">
                <a:solidFill>
                  <a:schemeClr val="tx1"/>
                </a:solidFill>
              </a:rPr>
              <a:t>у</a:t>
            </a:r>
            <a:r>
              <a:rPr lang="ru-RU" b="1" dirty="0" smtClean="0">
                <a:solidFill>
                  <a:schemeClr val="tx1"/>
                </a:solidFill>
              </a:rPr>
              <a:t>читель высшей категории МОУ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СОШ №1р.п. Кузоватово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Казакова Татьяна Алексеевна 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800" dirty="0" err="1">
                <a:solidFill>
                  <a:schemeClr val="tx1"/>
                </a:solidFill>
              </a:rPr>
              <a:t>Метапредметные</a:t>
            </a:r>
            <a:r>
              <a:rPr lang="ru-RU" sz="4800" dirty="0">
                <a:solidFill>
                  <a:schemeClr val="tx1"/>
                </a:solidFill>
              </a:rPr>
              <a:t> результаты по физической культуре </a:t>
            </a:r>
          </a:p>
        </p:txBody>
      </p:sp>
    </p:spTree>
    <p:extLst>
      <p:ext uri="{BB962C8B-B14F-4D97-AF65-F5344CB8AC3E}">
        <p14:creationId xmlns:p14="http://schemas.microsoft.com/office/powerpoint/2010/main" xmlns="" val="1170381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188640"/>
            <a:ext cx="6164413" cy="347503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3284984"/>
            <a:ext cx="6131325" cy="345638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583491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512511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В области трудовой культуры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2276872"/>
            <a:ext cx="6400800" cy="3474720"/>
          </a:xfrm>
        </p:spPr>
        <p:txBody>
          <a:bodyPr>
            <a:noAutofit/>
          </a:bodyPr>
          <a:lstStyle/>
          <a:p>
            <a:r>
              <a:rPr lang="ru-RU" sz="2400" dirty="0" smtClean="0"/>
              <a:t>Добросовестное выполнение учебных заданий, осознанное стремление к освоению новых знаний и умений, повышающих результативность выполнения заданий;</a:t>
            </a:r>
          </a:p>
          <a:p>
            <a:r>
              <a:rPr lang="ru-RU" sz="2400" dirty="0" smtClean="0"/>
              <a:t>Приобретение умений планировать, </a:t>
            </a:r>
            <a:r>
              <a:rPr lang="ru-RU" sz="2400" dirty="0"/>
              <a:t>к</a:t>
            </a:r>
            <a:r>
              <a:rPr lang="ru-RU" sz="2400" dirty="0" smtClean="0"/>
              <a:t>онтролировать и оценивать учебную деятельность, организовывать места занятий и обеспечивать их безопасность;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34156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92" y="3382963"/>
            <a:ext cx="4633382" cy="3475037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203848" y="188640"/>
            <a:ext cx="5338416" cy="30094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95573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332656"/>
            <a:ext cx="4273587" cy="24091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490192"/>
            <a:ext cx="5184576" cy="43678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715273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7128" y="16227"/>
            <a:ext cx="3020152" cy="22651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0"/>
            <a:ext cx="5327576" cy="39956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7537" y="3284984"/>
            <a:ext cx="4968552" cy="32223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119074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8640"/>
            <a:ext cx="8316415" cy="6237312"/>
          </a:xfrm>
        </p:spPr>
      </p:pic>
    </p:spTree>
    <p:extLst>
      <p:ext uri="{BB962C8B-B14F-4D97-AF65-F5344CB8AC3E}">
        <p14:creationId xmlns:p14="http://schemas.microsoft.com/office/powerpoint/2010/main" xmlns="" val="932816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6512511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В области эстетической культуры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1988840"/>
            <a:ext cx="6400800" cy="347472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Восприятие красоты телосложения и осанки человека в соответствии с культурными образцами и эстетическими канонами, формирование физической красоты с позиций укрепления и сохранения здоровья;</a:t>
            </a:r>
          </a:p>
          <a:p>
            <a:r>
              <a:rPr lang="ru-RU" dirty="0" smtClean="0"/>
              <a:t>Понимание культуры движений человека, постижение жизненно важных двигательных умений в соответствии с их целесообразностью и эстетической привлекательностью;</a:t>
            </a:r>
          </a:p>
          <a:p>
            <a:r>
              <a:rPr lang="ru-RU" dirty="0" smtClean="0"/>
              <a:t>Восприятие спортивного соревнования как культурно- массового, зрелищного мероприятия, проявление адекватных норм поведения.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0534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788024" y="836712"/>
            <a:ext cx="3404195" cy="25531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923" y="-17585"/>
            <a:ext cx="4416490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754" y="2780928"/>
            <a:ext cx="6722687" cy="390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542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116632"/>
            <a:ext cx="4633382" cy="34750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708920"/>
            <a:ext cx="48768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573414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В области коммуникативной культуры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03648" y="2636912"/>
            <a:ext cx="6400800" cy="3474720"/>
          </a:xfrm>
        </p:spPr>
        <p:txBody>
          <a:bodyPr>
            <a:normAutofit lnSpcReduction="10000"/>
          </a:bodyPr>
          <a:lstStyle/>
          <a:p>
            <a:r>
              <a:rPr lang="ru-RU" sz="2000" dirty="0"/>
              <a:t>в</a:t>
            </a:r>
            <a:r>
              <a:rPr lang="ru-RU" sz="2000" dirty="0" smtClean="0"/>
              <a:t>ладение культурой речи, ведение диалога в доброжелательной и открытой форме, проявление к собеседнику внимания, интереса и уважения;</a:t>
            </a:r>
          </a:p>
          <a:p>
            <a:r>
              <a:rPr lang="ru-RU" sz="2000" dirty="0"/>
              <a:t>в</a:t>
            </a:r>
            <a:r>
              <a:rPr lang="ru-RU" sz="2000" dirty="0" smtClean="0"/>
              <a:t>ладение умением вести дискуссию, обсуждать содержание и результаты совместной деятельности, находить компромиссы при принятии общих решений;</a:t>
            </a:r>
          </a:p>
          <a:p>
            <a:r>
              <a:rPr lang="ru-RU" sz="2000" dirty="0" smtClean="0"/>
              <a:t> владение умением логически грамотно излагать, аргументировать и обосновывать собственную точку зрения, доводить ее до собеседника       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769037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7776864" cy="3474720"/>
          </a:xfrm>
        </p:spPr>
        <p:txBody>
          <a:bodyPr>
            <a:noAutofit/>
          </a:bodyPr>
          <a:lstStyle/>
          <a:p>
            <a:r>
              <a:rPr lang="ru-RU" sz="2400" dirty="0" err="1" smtClean="0"/>
              <a:t>Метапредметные</a:t>
            </a:r>
            <a:r>
              <a:rPr lang="ru-RU" sz="2400" dirty="0" smtClean="0"/>
              <a:t> результаты характеризуют уровень </a:t>
            </a:r>
            <a:r>
              <a:rPr lang="ru-RU" sz="2400" dirty="0" err="1" smtClean="0"/>
              <a:t>сформированности</a:t>
            </a:r>
            <a:r>
              <a:rPr lang="ru-RU" sz="2400" dirty="0" smtClean="0"/>
              <a:t> качественных универсальных способностей учащихся, проявляющихся в активном применении знаний и умений в познавательной и предметно – практической деятельности. Приобретенные на базе освоения содержания предмета «Физическая культура» в единстве с освоением программного материала других образовательных дисциплин, универсальные способности потребуются как в рамках образовательного процесса(умение учиться), так и в реальной повседневной жизни учащихся.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725503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8735" y="0"/>
            <a:ext cx="3865265" cy="2898949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9559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7177" y="116632"/>
            <a:ext cx="4633382" cy="34750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348880"/>
            <a:ext cx="5760640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40988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В области физической культуры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31640" y="2060848"/>
            <a:ext cx="6400800" cy="3474720"/>
          </a:xfrm>
        </p:spPr>
        <p:txBody>
          <a:bodyPr>
            <a:noAutofit/>
          </a:bodyPr>
          <a:lstStyle/>
          <a:p>
            <a:r>
              <a:rPr lang="ru-RU" sz="2000" dirty="0" smtClean="0"/>
              <a:t>Владение способами организации и проведения разнообразных форм занятий физическими упражнениями, их планирования и наполнения содержанием;</a:t>
            </a:r>
          </a:p>
          <a:p>
            <a:r>
              <a:rPr lang="ru-RU" sz="2000" dirty="0" smtClean="0"/>
              <a:t>Владение умениями выполнения двигательных действий и физических упражнений базовых видов спорта;</a:t>
            </a:r>
          </a:p>
          <a:p>
            <a:r>
              <a:rPr lang="ru-RU" sz="2000" dirty="0" smtClean="0"/>
              <a:t>Владение способами наблюдения за показателями индивидуального развития и физической подготовленности, величиной физических нагрузок, использования этих показателей в организации проведении самостоятельных форм занятий   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117070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11959"/>
            <a:ext cx="4076269" cy="30572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208520"/>
            <a:ext cx="5760640" cy="32474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94869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1026" y="0"/>
            <a:ext cx="4633382" cy="34750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7" y="3068960"/>
            <a:ext cx="6120680" cy="3450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765373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2677" y="188640"/>
            <a:ext cx="4401323" cy="24811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2232248"/>
            <a:ext cx="6167669" cy="4625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272854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0200" y="2359124"/>
            <a:ext cx="7271792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184"/>
            <a:ext cx="5615608" cy="4248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540432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4025" y="-315416"/>
            <a:ext cx="4633382" cy="34750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23528" y="2276872"/>
            <a:ext cx="7511819" cy="39114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666767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6512511" cy="114300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6291" y="476672"/>
            <a:ext cx="4633384" cy="34750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3209376"/>
            <a:ext cx="4884035" cy="3663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575" y="764704"/>
            <a:ext cx="4176895" cy="23546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868941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95736" y="1340768"/>
            <a:ext cx="640080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</a:p>
          <a:p>
            <a:pPr marL="45720" indent="0" algn="ctr">
              <a:buNone/>
            </a:pPr>
            <a:r>
              <a:rPr lang="ru-RU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4790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dirty="0" err="1" smtClean="0">
                <a:solidFill>
                  <a:schemeClr val="tx1"/>
                </a:solidFill>
              </a:rPr>
              <a:t>Метапредметные</a:t>
            </a:r>
            <a:r>
              <a:rPr lang="ru-RU" sz="4800" dirty="0" smtClean="0">
                <a:solidFill>
                  <a:schemeClr val="tx1"/>
                </a:solidFill>
              </a:rPr>
              <a:t> результаты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2132856"/>
            <a:ext cx="6400800" cy="3474720"/>
          </a:xfrm>
        </p:spPr>
        <p:txBody>
          <a:bodyPr/>
          <a:lstStyle/>
          <a:p>
            <a:r>
              <a:rPr lang="ru-RU" sz="2400" dirty="0" smtClean="0"/>
              <a:t>В области познавательной культуры</a:t>
            </a:r>
          </a:p>
          <a:p>
            <a:r>
              <a:rPr lang="ru-RU" sz="2400" dirty="0" smtClean="0"/>
              <a:t>В области нравственной культуры</a:t>
            </a:r>
          </a:p>
          <a:p>
            <a:r>
              <a:rPr lang="ru-RU" sz="2400" dirty="0" smtClean="0"/>
              <a:t>В области трудовой культуры</a:t>
            </a:r>
          </a:p>
          <a:p>
            <a:r>
              <a:rPr lang="ru-RU" sz="2400" dirty="0" smtClean="0"/>
              <a:t>В области эстетической культуры</a:t>
            </a:r>
          </a:p>
          <a:p>
            <a:r>
              <a:rPr lang="ru-RU" sz="2400" dirty="0" smtClean="0"/>
              <a:t>В области коммуникативной культуры</a:t>
            </a:r>
          </a:p>
          <a:p>
            <a:r>
              <a:rPr lang="ru-RU" sz="2400" dirty="0" smtClean="0"/>
              <a:t>В области физической культуры</a:t>
            </a:r>
          </a:p>
          <a:p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977343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6512511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В области познавательной культуры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47664" y="2348880"/>
            <a:ext cx="6400800" cy="347472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Понимание физической культуры как явление культуры, способствующего развитию целостной личности человека, сознания и мышления, физических, психических и нравственных качеств;</a:t>
            </a:r>
          </a:p>
          <a:p>
            <a:r>
              <a:rPr lang="ru-RU" dirty="0" smtClean="0"/>
              <a:t>Понимание здоровья как важнейшего условия развития и самореализации человека, расширяющего  возможности выбора профессиональной деятельности и обеспечивающего длительную творческую активность;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51987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/>
              <a:t>понимание физической культуры как средства организации ЗОЖ</a:t>
            </a:r>
          </a:p>
          <a:p>
            <a:r>
              <a:rPr lang="ru-RU" dirty="0" smtClean="0"/>
              <a:t>отказ от вредных привычек и профилактики </a:t>
            </a:r>
            <a:r>
              <a:rPr lang="ru-RU" dirty="0" err="1" smtClean="0"/>
              <a:t>девиантного</a:t>
            </a:r>
            <a:r>
              <a:rPr lang="ru-RU" dirty="0" smtClean="0"/>
              <a:t> поведения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267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548680"/>
            <a:ext cx="2606277" cy="347503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598" y="2852936"/>
            <a:ext cx="5184575" cy="362920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3922" y="764705"/>
            <a:ext cx="4726230" cy="266429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006376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764704"/>
            <a:ext cx="6512511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В области нравственной культуры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2420888"/>
            <a:ext cx="6400800" cy="347472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Бережное отношение к собственному здоровью и здоровью окружающих, проявление доброжелательности и отзывчивости к людям, имеющим ограниченные возможности и нарушения в состоянии здоровья;</a:t>
            </a:r>
          </a:p>
          <a:p>
            <a:r>
              <a:rPr lang="ru-RU" dirty="0" smtClean="0"/>
              <a:t>Проявление уважительного отношения к окружающим, товарищам по команде и соперникам, проявление культуры взаимодействия  терпимости и   толерантности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90899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59" y="2852937"/>
            <a:ext cx="4772487" cy="357936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32656"/>
            <a:ext cx="5436096" cy="407707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941024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04664"/>
            <a:ext cx="6512511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В достижении общих целей при совместной деятельности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2492896"/>
            <a:ext cx="6400800" cy="3474720"/>
          </a:xfrm>
        </p:spPr>
        <p:txBody>
          <a:bodyPr/>
          <a:lstStyle/>
          <a:p>
            <a:r>
              <a:rPr lang="ru-RU" dirty="0" smtClean="0"/>
              <a:t>Ответственное отношение к порученному делу, проявление дисциплинированности и готовности отстаивать собственные позиции, отвечать за результаты собственной деятельности.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3861048"/>
            <a:ext cx="3817414" cy="286306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334203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401</TotalTime>
  <Words>476</Words>
  <Application>Microsoft Office PowerPoint</Application>
  <PresentationFormat>Экран (4:3)</PresentationFormat>
  <Paragraphs>44</Paragraphs>
  <Slides>29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Воздушный поток</vt:lpstr>
      <vt:lpstr>Метапредметные результаты по физической культуре </vt:lpstr>
      <vt:lpstr>Слайд 2</vt:lpstr>
      <vt:lpstr>Метапредметные результаты</vt:lpstr>
      <vt:lpstr>В области познавательной культуры</vt:lpstr>
      <vt:lpstr>Слайд 5</vt:lpstr>
      <vt:lpstr>Слайд 6</vt:lpstr>
      <vt:lpstr>В области нравственной культуры</vt:lpstr>
      <vt:lpstr>Слайд 8</vt:lpstr>
      <vt:lpstr>В достижении общих целей при совместной деятельности</vt:lpstr>
      <vt:lpstr>Слайд 10</vt:lpstr>
      <vt:lpstr>В области трудовой культуры</vt:lpstr>
      <vt:lpstr>Слайд 12</vt:lpstr>
      <vt:lpstr>Слайд 13</vt:lpstr>
      <vt:lpstr>Слайд 14</vt:lpstr>
      <vt:lpstr>Слайд 15</vt:lpstr>
      <vt:lpstr>В области эстетической культуры</vt:lpstr>
      <vt:lpstr>Слайд 17</vt:lpstr>
      <vt:lpstr>Слайд 18</vt:lpstr>
      <vt:lpstr>В области коммуникативной культуры </vt:lpstr>
      <vt:lpstr>Слайд 20</vt:lpstr>
      <vt:lpstr>Слайд 21</vt:lpstr>
      <vt:lpstr>В области физической культуры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Метапредметные результаты по физической культуре</dc:title>
  <dc:creator>Customer</dc:creator>
  <cp:lastModifiedBy>Admin</cp:lastModifiedBy>
  <cp:revision>39</cp:revision>
  <dcterms:created xsi:type="dcterms:W3CDTF">2013-07-28T14:46:53Z</dcterms:created>
  <dcterms:modified xsi:type="dcterms:W3CDTF">2014-04-04T08:08:59Z</dcterms:modified>
</cp:coreProperties>
</file>