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b="1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082A-D914-409F-A3D7-056E6A33C7CD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58B4-20ED-45B4-AA3B-21A90E884C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082A-D914-409F-A3D7-056E6A33C7CD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58B4-20ED-45B4-AA3B-21A90E884C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082A-D914-409F-A3D7-056E6A33C7CD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58B4-20ED-45B4-AA3B-21A90E884C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082A-D914-409F-A3D7-056E6A33C7CD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58B4-20ED-45B4-AA3B-21A90E884C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082A-D914-409F-A3D7-056E6A33C7CD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58B4-20ED-45B4-AA3B-21A90E884C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082A-D914-409F-A3D7-056E6A33C7CD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58B4-20ED-45B4-AA3B-21A90E884C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082A-D914-409F-A3D7-056E6A33C7CD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58B4-20ED-45B4-AA3B-21A90E884C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082A-D914-409F-A3D7-056E6A33C7CD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58B4-20ED-45B4-AA3B-21A90E884C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082A-D914-409F-A3D7-056E6A33C7CD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58B4-20ED-45B4-AA3B-21A90E884C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082A-D914-409F-A3D7-056E6A33C7CD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58B4-20ED-45B4-AA3B-21A90E884C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082A-D914-409F-A3D7-056E6A33C7CD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58B4-20ED-45B4-AA3B-21A90E884C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4B280"/>
            </a:gs>
            <a:gs pos="64999">
              <a:srgbClr val="F0EBD5"/>
            </a:gs>
            <a:gs pos="100000">
              <a:srgbClr val="D1C39F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a7d4.png"/>
          <p:cNvPicPr>
            <a:picLocks noChangeAspect="1"/>
          </p:cNvPicPr>
          <p:nvPr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5209092" y="3520419"/>
            <a:ext cx="3934908" cy="33375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1a7d4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1142" y="44596"/>
            <a:ext cx="1621900" cy="1459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4082A-D914-409F-A3D7-056E6A33C7CD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958B4-20ED-45B4-AA3B-21A90E884C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50">
          <a:ln w="11430"/>
          <a:gradFill>
            <a:gsLst>
              <a:gs pos="25000">
                <a:schemeClr val="accent2">
                  <a:satMod val="155000"/>
                </a:schemeClr>
              </a:gs>
              <a:gs pos="100000">
                <a:schemeClr val="accent2">
                  <a:shade val="45000"/>
                  <a:satMod val="165000"/>
                </a:schemeClr>
              </a:gs>
            </a:gsLst>
            <a:lin ang="5400000"/>
          </a:gra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6">
              <a:lumMod val="50000"/>
            </a:schemeClr>
          </a:solidFill>
          <a:latin typeface="Constant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6">
              <a:lumMod val="50000"/>
            </a:schemeClr>
          </a:solidFill>
          <a:latin typeface="Constant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6">
              <a:lumMod val="50000"/>
            </a:schemeClr>
          </a:solidFill>
          <a:latin typeface="Constant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6">
              <a:lumMod val="50000"/>
            </a:schemeClr>
          </a:solidFill>
          <a:latin typeface="Constant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6">
              <a:lumMod val="50000"/>
            </a:schemeClr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14620"/>
            <a:ext cx="7772400" cy="1362075"/>
          </a:xfrm>
        </p:spPr>
        <p:txBody>
          <a:bodyPr/>
          <a:lstStyle/>
          <a:p>
            <a:pPr algn="ctr"/>
            <a:r>
              <a:rPr lang="ru-RU" dirty="0" smtClean="0"/>
              <a:t>Посвящение </a:t>
            </a:r>
            <a:br>
              <a:rPr lang="ru-RU" dirty="0" smtClean="0"/>
            </a:br>
            <a:r>
              <a:rPr lang="ru-RU" dirty="0" smtClean="0"/>
              <a:t>в юные географы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0"/>
            <a:ext cx="7772400" cy="1500187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3600" dirty="0" smtClean="0"/>
              <a:t>Внеклассное занятие</a:t>
            </a:r>
          </a:p>
          <a:p>
            <a:pPr algn="r"/>
            <a:r>
              <a:rPr lang="ru-RU" sz="3600" dirty="0" smtClean="0"/>
              <a:t>9 класс</a:t>
            </a:r>
          </a:p>
          <a:p>
            <a:pPr algn="r"/>
            <a:r>
              <a:rPr lang="ru-RU" sz="2600" dirty="0" smtClean="0"/>
              <a:t>(школьное МО учителей предметников)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571876"/>
            <a:ext cx="7772400" cy="1362075"/>
          </a:xfrm>
        </p:spPr>
        <p:txBody>
          <a:bodyPr/>
          <a:lstStyle/>
          <a:p>
            <a:r>
              <a:rPr lang="ru-RU" dirty="0" smtClean="0"/>
              <a:t>Современный урок география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357166"/>
            <a:ext cx="7772400" cy="107157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Доклад</a:t>
            </a:r>
          </a:p>
          <a:p>
            <a:pPr algn="r"/>
            <a:r>
              <a:rPr lang="ru-RU" sz="2400" dirty="0" smtClean="0"/>
              <a:t>(школьное МО учителей)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00438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Дополнительный дидактический материал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285728"/>
            <a:ext cx="7772400" cy="785831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Интересное и занимательное на уроках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496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АВСТРАЛИЙСКИЙ СОЮЗ. </a:t>
            </a:r>
            <a:br>
              <a:rPr lang="ru-RU" dirty="0" smtClean="0"/>
            </a:br>
            <a:r>
              <a:rPr lang="ru-RU" sz="3600" dirty="0" smtClean="0"/>
              <a:t>Крупные города  АВСТРАЛИИ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0"/>
            <a:ext cx="7772400" cy="1500187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3200" dirty="0" smtClean="0"/>
              <a:t>Открытый  урок – путешествие</a:t>
            </a:r>
          </a:p>
          <a:p>
            <a:pPr algn="r"/>
            <a:r>
              <a:rPr lang="ru-RU" sz="3200" dirty="0" smtClean="0"/>
              <a:t>  8 класс</a:t>
            </a:r>
          </a:p>
          <a:p>
            <a:pPr algn="r"/>
            <a:r>
              <a:rPr lang="ru-RU" sz="2600" dirty="0" smtClean="0"/>
              <a:t>(школьное МО учителей предметников)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357562"/>
            <a:ext cx="7772400" cy="1362075"/>
          </a:xfrm>
        </p:spPr>
        <p:txBody>
          <a:bodyPr/>
          <a:lstStyle/>
          <a:p>
            <a:pPr algn="ctr"/>
            <a:r>
              <a:rPr lang="ru-RU" dirty="0" smtClean="0"/>
              <a:t>Экологический </a:t>
            </a:r>
            <a:r>
              <a:rPr lang="ru-RU" dirty="0" err="1" smtClean="0"/>
              <a:t>квн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0"/>
            <a:ext cx="7772400" cy="1500187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/>
              <a:t>Внеклассное мероприятие</a:t>
            </a:r>
          </a:p>
          <a:p>
            <a:pPr algn="r"/>
            <a:r>
              <a:rPr lang="ru-RU" sz="2800" dirty="0" smtClean="0"/>
              <a:t>для 7-9 классов</a:t>
            </a:r>
          </a:p>
          <a:p>
            <a:pPr algn="r"/>
            <a:r>
              <a:rPr lang="ru-RU" dirty="0" smtClean="0"/>
              <a:t>(неделя географии в школе-интернате)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214686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История празднования нового года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в разных странах мира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0"/>
            <a:ext cx="7772400" cy="1428760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/>
              <a:t>Общешкольный воспитательский час</a:t>
            </a:r>
          </a:p>
          <a:p>
            <a:pPr algn="r"/>
            <a:r>
              <a:rPr lang="ru-RU" sz="2800" dirty="0" smtClean="0"/>
              <a:t> (с использованием ИКТ)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429000"/>
            <a:ext cx="7772400" cy="1362075"/>
          </a:xfrm>
        </p:spPr>
        <p:txBody>
          <a:bodyPr/>
          <a:lstStyle/>
          <a:p>
            <a:pPr algn="ctr"/>
            <a:r>
              <a:rPr lang="ru-RU" dirty="0" smtClean="0"/>
              <a:t>Охрана окружающей среды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85728"/>
            <a:ext cx="7772400" cy="121447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3200" dirty="0" smtClean="0"/>
              <a:t>Общешкольный воспитательский час</a:t>
            </a:r>
          </a:p>
          <a:p>
            <a:pPr algn="r"/>
            <a:r>
              <a:rPr lang="ru-RU" sz="2600" dirty="0" smtClean="0"/>
              <a:t>(с использованием ИКТ</a:t>
            </a:r>
            <a:r>
              <a:rPr lang="ru-RU" sz="2200" dirty="0" smtClean="0"/>
              <a:t>)</a:t>
            </a:r>
          </a:p>
          <a:p>
            <a:pPr algn="r"/>
            <a:r>
              <a:rPr lang="ru-RU" sz="2200" dirty="0" smtClean="0"/>
              <a:t>(неделя географии в школе-интернате)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357562"/>
            <a:ext cx="7772400" cy="1362075"/>
          </a:xfrm>
        </p:spPr>
        <p:txBody>
          <a:bodyPr/>
          <a:lstStyle/>
          <a:p>
            <a:pPr algn="ctr"/>
            <a:r>
              <a:rPr lang="ru-RU" sz="3200" dirty="0" smtClean="0"/>
              <a:t>Обобщающий урок по теме </a:t>
            </a:r>
            <a:r>
              <a:rPr lang="ru-RU" dirty="0" smtClean="0"/>
              <a:t>«вода на земле»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0"/>
            <a:ext cx="7772400" cy="1120776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sz="2800" dirty="0" smtClean="0"/>
              <a:t>Открытый урок</a:t>
            </a:r>
          </a:p>
          <a:p>
            <a:pPr algn="r"/>
            <a:r>
              <a:rPr lang="ru-RU" sz="2800" dirty="0" smtClean="0"/>
              <a:t>6 класс</a:t>
            </a:r>
          </a:p>
          <a:p>
            <a:pPr algn="r"/>
            <a:r>
              <a:rPr lang="ru-RU" sz="2800" dirty="0" smtClean="0"/>
              <a:t>(школьное МО учителей предметников)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3116"/>
            <a:ext cx="7772400" cy="1362075"/>
          </a:xfrm>
        </p:spPr>
        <p:txBody>
          <a:bodyPr>
            <a:normAutofit fontScale="90000"/>
          </a:bodyPr>
          <a:lstStyle/>
          <a:p>
            <a:pPr algn="r"/>
            <a:r>
              <a:rPr lang="ru-RU" sz="3100" dirty="0" smtClean="0"/>
              <a:t> «Использование информационно-коммуникативных технологий</a:t>
            </a:r>
            <a:br>
              <a:rPr lang="ru-RU" sz="3100" dirty="0" smtClean="0"/>
            </a:br>
            <a:r>
              <a:rPr lang="ru-RU" sz="3100" dirty="0" smtClean="0"/>
              <a:t>на уроках географии»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0"/>
            <a:ext cx="7772400" cy="835024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sz="3600" dirty="0" smtClean="0"/>
              <a:t>Доклад</a:t>
            </a:r>
          </a:p>
          <a:p>
            <a:pPr algn="r"/>
            <a:r>
              <a:rPr lang="ru-RU" sz="3400" dirty="0" smtClean="0"/>
              <a:t>(школьное МО учителей предметников) </a:t>
            </a:r>
            <a:endParaRPr lang="ru-RU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571744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«Формирование специальных умений и навыков в работе с географической картой, как основой географического образования</a:t>
            </a:r>
            <a:r>
              <a:rPr lang="ru-RU" dirty="0" smtClean="0"/>
              <a:t>.»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0"/>
            <a:ext cx="7772400" cy="1285860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/>
              <a:t>Доклад</a:t>
            </a:r>
          </a:p>
          <a:p>
            <a:pPr algn="r"/>
            <a:r>
              <a:rPr lang="ru-RU" sz="3000" dirty="0" smtClean="0"/>
              <a:t>(</a:t>
            </a:r>
            <a:r>
              <a:rPr lang="ru-RU" sz="2400" dirty="0" smtClean="0"/>
              <a:t>школьное МО учителей предметников)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43314"/>
            <a:ext cx="7772400" cy="1362075"/>
          </a:xfrm>
        </p:spPr>
        <p:txBody>
          <a:bodyPr/>
          <a:lstStyle/>
          <a:p>
            <a:pPr algn="ctr"/>
            <a:r>
              <a:rPr lang="ru-RU" dirty="0" smtClean="0"/>
              <a:t>«игры на уроках географии»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85728"/>
            <a:ext cx="7772400" cy="1000132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3200" dirty="0" smtClean="0"/>
              <a:t>Доклад</a:t>
            </a:r>
          </a:p>
          <a:p>
            <a:pPr algn="r"/>
            <a:r>
              <a:rPr lang="ru-RU" sz="2400" dirty="0" smtClean="0"/>
              <a:t>(школьное МО учителей предметников)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утешествия 2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Путешествия 2</Template>
  <TotalTime>56</TotalTime>
  <Words>155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Путешествия 2</vt:lpstr>
      <vt:lpstr>Посвящение  в юные географы </vt:lpstr>
      <vt:lpstr>АВСТРАЛИЙСКИЙ СОЮЗ.  Крупные города  АВСТРАЛИИ   </vt:lpstr>
      <vt:lpstr>Экологический квн</vt:lpstr>
      <vt:lpstr>История празднования нового года  в разных странах мира</vt:lpstr>
      <vt:lpstr>Охрана окружающей среды</vt:lpstr>
      <vt:lpstr>Обобщающий урок по теме «вода на земле»</vt:lpstr>
      <vt:lpstr> «Использование информационно-коммуникативных технологий на уроках географии»  </vt:lpstr>
      <vt:lpstr>«Формирование специальных умений и навыков в работе с географической картой, как основой географического образования.» </vt:lpstr>
      <vt:lpstr>«игры на уроках географии»</vt:lpstr>
      <vt:lpstr>Современный урок география</vt:lpstr>
      <vt:lpstr>Дополнительный дидактический материал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Посвящение  в юные географы</dc:title>
  <dc:creator>Customer</dc:creator>
  <cp:lastModifiedBy>Customer</cp:lastModifiedBy>
  <cp:revision>10</cp:revision>
  <dcterms:created xsi:type="dcterms:W3CDTF">2012-12-25T17:11:13Z</dcterms:created>
  <dcterms:modified xsi:type="dcterms:W3CDTF">2013-01-04T17:14:10Z</dcterms:modified>
</cp:coreProperties>
</file>