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5631" autoAdjust="0"/>
  </p:normalViewPr>
  <p:slideViewPr>
    <p:cSldViewPr>
      <p:cViewPr>
        <p:scale>
          <a:sx n="33" d="100"/>
          <a:sy n="33" d="100"/>
        </p:scale>
        <p:origin x="-2436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D6364-5B5C-46BC-A184-3DAB1FAEB686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56640-8EEF-437E-8778-7ACC294D8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56640-8EEF-437E-8778-7ACC294D81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images.yandex.ru/yandsearch?source=wiz&amp;fp=0&amp;img_url=http://www.stfond.ru/images/script/news/6552.jpg&amp;text=%D0%BE%D1%80%D0%BB%D0%B0%D0%BD%20%D0%B1%D0%B5%D0%BB%D0%BE%D1%85%D0%B2%D0%BE%D1%81%D1%82&amp;noreask=1&amp;pos=0&amp;lr=43&amp;rpt=simage" TargetMode="External"/><Relationship Id="rId7" Type="http://schemas.openxmlformats.org/officeDocument/2006/relationships/hyperlink" Target="http://images.yandex.ru/yandsearch?source=wiz&amp;fp=0&amp;img_url=http://udivitelno.com/images/6/pechero-ilychskij-zapovednik-i-park-jugyd-va/%D0%BE%D1%80%D0%BB%D0%B0%D0%BD-%D0%B1%D0%B5%D0%BB%D0%BE%D1%85%D0%B2%D0%BE%D1%81%D1%82.jpg&amp;text=%D0%BE%D1%80%D0%BB%D0%B0%D0%BD%20%D0%B1%D0%B5%D0%BB%D0%BE%D1%85%D0%B2%D0%BE%D1%81%D1%82&amp;noreask=1&amp;pos=2&amp;lr=43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images.yandex.ru/yandsearch?source=wiz&amp;fp=0&amp;img_url=http://viking-nevo.narod.ru/images/expeditions/2005-kotka/haliaeetus-albicilla.jpg&amp;text=%D0%BE%D1%80%D0%BB%D0%B0%D0%BD%20%D0%B1%D0%B5%D0%BB%D0%BE%D1%85%D0%B2%D0%BE%D1%81%D1%82&amp;noreask=1&amp;pos=1&amp;lr=43&amp;rpt=simage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yandex.ru/yandsearch?source=wiz&amp;fp=0&amp;img_url=http://www.zoovet.ru/pet/13960.jpg&amp;text=%D0%BE%D1%80%D0%BB%D0%B0%D0%BD%20%D0%B1%D0%B5%D0%BB%D0%BE%D1%85%D0%B2%D0%BE%D1%81%D1%82&amp;noreask=1&amp;pos=4&amp;lr=43&amp;rpt=simag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0&amp;img_url=http://www.zoovet.ru/pet/13960.jpg&amp;text=%D0%BE%D1%80%D0%BB%D0%B0%D0%BD%20%D0%B1%D0%B5%D0%BB%D0%BE%D1%85%D0%B2%D0%BE%D1%81%D1%82&amp;noreask=1&amp;pos=4&amp;lr=43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source=wiz&amp;fp=0&amp;img_url=http://udivitelno.com/images/6/pechero-ilychskij-zapovednik-i-park-jugyd-va/%D0%BE%D1%80%D0%BB%D0%B0%D0%BD-%D0%B1%D0%B5%D0%BB%D0%BE%D1%85%D0%B2%D0%BE%D1%81%D1%82.jpg&amp;text=%D0%BE%D1%80%D0%BB%D0%B0%D0%BD%20%D0%B1%D0%B5%D0%BB%D0%BE%D1%85%D0%B2%D0%BE%D1%81%D1%82&amp;noreask=1&amp;pos=2&amp;lr=43&amp;rpt=sim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8&amp;img_url=http://static.oper.ru/data/site/3566.jpg&amp;uinfo=ww-1587-wh-793-fw-1362-fh-587-pd-1&amp;p=8&amp;text=%D0%BE%D1%80%D0%BB%D0%B0%D0%BD%20%D0%B1%D0%B5%D0%BB%D0%BE%D1%85%D0%B2%D0%BE%D1%81%D1%82&amp;noreask=1&amp;pos=267&amp;rpt=simage&amp;lr=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13&amp;img_url=http://www.zapoved.ru/photos/7d4b/f5f6/6b27/1382/0216/0f17/4ac8/5e89/small.jpg&amp;uinfo=ww-1587-wh-793-fw-1362-fh-587-pd-1&amp;p=13&amp;text=%D0%BE%D1%80%D0%BB%D0%B0%D0%BD%20%D0%B1%D0%B5%D0%BB%D0%BE%D1%85%D0%B2%D0%BE%D1%81%D1%82&amp;noreask=1&amp;pos=417&amp;rpt=simage&amp;lr=43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source=wiz&amp;fp=11&amp;img_url=http://pda.vmdaily.ru/media/a/7/5163a323dd4a7.jpg&amp;uinfo=ww-1587-wh-793-fw-1362-fh-587-pd-1&amp;p=11&amp;text=%D0%BE%D1%80%D0%BB%D0%B0%D0%BD%20%D0%B1%D0%B5%D0%BB%D0%BE%D1%85%D0%B2%D0%BE%D1%81%D1%82&amp;noreask=1&amp;pos=348&amp;rpt=simage&amp;lr=4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6&amp;uinfo=ww-1587-wh-793-fw-1362-fh-587-pd-1&amp;p=6&amp;text=%D0%BE%D1%80%D0%BB%D0%B0%D0%BD%20%D0%B1%D0%B5%D0%BB%D0%BE%D1%85%D0%B2%D0%BE%D1%81%D1%82&amp;noreask=1&amp;pos=186&amp;rpt=simage&amp;lr=43&amp;img_url=http://i673.photobucket.com/albums/vv91/flying_birdy/IMG_5938.jpg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source=wiz&amp;fp=0&amp;img_url=http://www.floranimal.ru/gallery/big/1354.jpg&amp;text=%D0%BE%D1%80%D0%BB%D0%B0%D0%BD%20%D0%B1%D0%B5%D0%BB%D0%BE%D1%85%D0%B2%D0%BE%D1%81%D1%82&amp;noreask=1&amp;pos=11&amp;lr=43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source=wiz&amp;fp=0&amp;img_url=http://www.rampantscotland.com/graphics/sea_eagle_wiki1a.jpg&amp;text=%D0%BE%D1%80%D0%BB%D0%B0%D0%BD%20%D0%B1%D0%B5%D0%BB%D0%BE%D1%85%D0%B2%D0%BE%D1%81%D1%82&amp;noreask=1&amp;pos=23&amp;lr=43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source=wiz&amp;fp=12&amp;img_url=http://img-0.photosight.ru/6a0/3078949_thumb.jpg&amp;uinfo=ww-1587-wh-793-fw-1362-fh-587-pd-1&amp;p=12&amp;text=%D0%BE%D1%80%D0%BB%D0%B0%D0%BD%20%D0%B1%D0%B5%D0%BB%D0%BE%D1%85%D0%B2%D0%BE%D1%81%D1%82&amp;noreask=1&amp;pos=384&amp;rpt=simage&amp;lr=4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source=wiz&amp;fp=4&amp;img_url=http://dl.hostingfailov.com/preview/fc880772c5.jpg&amp;uinfo=ww-1587-wh-793-fw-1362-fh-587-pd-1&amp;p=4&amp;text=%D0%BE%D1%80%D0%BB%D0%B0%D0%BD%20%D0%B1%D0%B5%D0%BB%D0%BE%D1%85%D0%B2%D0%BE%D1%81%D1%82&amp;noreask=1&amp;pos=134&amp;rpt=simage&amp;lr=43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jpeg"/><Relationship Id="rId4" Type="http://schemas.openxmlformats.org/officeDocument/2006/relationships/hyperlink" Target="http://images.yandex.ru/yandsearch?source=wiz&amp;fp=0&amp;img_url=http://novgorod.forest.ru/zveri/images/orlan_bel_chv2.jpg&amp;text=%D0%BE%D1%80%D0%BB%D0%B0%D0%BD%20%D0%B1%D0%B5%D0%BB%D0%BE%D1%85%D0%B2%D0%BE%D1%81%D1%82&amp;noreask=1&amp;pos=19&amp;lr=43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357166"/>
            <a:ext cx="4572000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Орлан белохвост – птица 2013 года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6400800" cy="1683442"/>
          </a:xfrm>
        </p:spPr>
        <p:txBody>
          <a:bodyPr/>
          <a:lstStyle/>
          <a:p>
            <a:r>
              <a:rPr lang="ru-RU" dirty="0" smtClean="0"/>
              <a:t>Работу выполнил Садыков Артем</a:t>
            </a:r>
          </a:p>
          <a:p>
            <a:r>
              <a:rPr lang="ru-RU" dirty="0" smtClean="0"/>
              <a:t>ученик 4 класса школы №53</a:t>
            </a:r>
          </a:p>
          <a:p>
            <a:r>
              <a:rPr lang="ru-RU" dirty="0" smtClean="0"/>
              <a:t>Руководитель Артамонова Н.А.</a:t>
            </a:r>
            <a:endParaRPr lang="ru-RU" dirty="0"/>
          </a:p>
        </p:txBody>
      </p:sp>
      <p:pic>
        <p:nvPicPr>
          <p:cNvPr id="2054" name="Picture 6" descr="Орлан-белохвост (Haliaeetus albicilla), фото птицы фотограф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31690" cy="3212976"/>
          </a:xfrm>
          <a:prstGeom prst="rect">
            <a:avLst/>
          </a:prstGeom>
          <a:noFill/>
        </p:spPr>
      </p:pic>
      <p:pic>
        <p:nvPicPr>
          <p:cNvPr id="2056" name="Picture 8" descr="http://im2-tub-ru.yandex.net/i?id=311233757-4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22304"/>
            <a:ext cx="1835696" cy="1835696"/>
          </a:xfrm>
          <a:prstGeom prst="rect">
            <a:avLst/>
          </a:prstGeom>
          <a:noFill/>
        </p:spPr>
      </p:pic>
      <p:pic>
        <p:nvPicPr>
          <p:cNvPr id="2058" name="Picture 10" descr="http://im4-tub-ru.yandex.net/i?id=194114627-0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5001544"/>
            <a:ext cx="1584176" cy="1856456"/>
          </a:xfrm>
          <a:prstGeom prst="rect">
            <a:avLst/>
          </a:prstGeom>
          <a:noFill/>
        </p:spPr>
      </p:pic>
      <p:pic>
        <p:nvPicPr>
          <p:cNvPr id="2060" name="Picture 12" descr="http://im3-tub-ru.yandex.net/i?id=363992085-2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4983144"/>
            <a:ext cx="2699792" cy="1874856"/>
          </a:xfrm>
          <a:prstGeom prst="rect">
            <a:avLst/>
          </a:prstGeom>
          <a:noFill/>
        </p:spPr>
      </p:pic>
      <p:pic>
        <p:nvPicPr>
          <p:cNvPr id="2062" name="Picture 14" descr="http://im5-tub-ru.yandex.net/i?id=23103859-61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32023" y="2852936"/>
            <a:ext cx="2211977" cy="20608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357298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2428860" y="2714620"/>
            <a:ext cx="3857652" cy="2928958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65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500042"/>
            <a:ext cx="6115064" cy="214314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Описание, </a:t>
            </a:r>
            <a:br>
              <a:rPr lang="ru-RU" sz="4400" dirty="0" smtClean="0"/>
            </a:br>
            <a:r>
              <a:rPr lang="ru-RU" sz="4400" dirty="0" smtClean="0"/>
              <a:t>места обитания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Союз охраны птиц России в восемнадцатый раз назвал птицу года. </a:t>
            </a:r>
            <a:r>
              <a:rPr lang="ru-RU" sz="2400" b="1" dirty="0" smtClean="0"/>
              <a:t>В 2013 г.</a:t>
            </a:r>
            <a:r>
              <a:rPr lang="ru-RU" sz="2400" b="1" dirty="0" smtClean="0"/>
              <a:t>этот  титул </a:t>
            </a:r>
            <a:r>
              <a:rPr lang="ru-RU" sz="2400" b="1" dirty="0" smtClean="0"/>
              <a:t>получил орлан - белохвост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Орлан - белохвост </a:t>
            </a:r>
            <a:r>
              <a:rPr lang="ru-RU" sz="2400" dirty="0" smtClean="0"/>
              <a:t> – большая хищная птица семейства ястребиных, длина тела </a:t>
            </a:r>
            <a:r>
              <a:rPr lang="ru-RU" sz="2400" dirty="0" smtClean="0"/>
              <a:t> </a:t>
            </a:r>
            <a:r>
              <a:rPr lang="ru-RU" sz="2400" dirty="0" smtClean="0"/>
              <a:t>от </a:t>
            </a:r>
            <a:r>
              <a:rPr lang="ru-RU" sz="2400" dirty="0" smtClean="0"/>
              <a:t>трех до семи килограммов. Самки крупнее самцов,  птица является четвёртой по величине хищной пернатой Европы.</a:t>
            </a:r>
          </a:p>
          <a:p>
            <a:r>
              <a:rPr lang="ru-RU" sz="2400" dirty="0" smtClean="0"/>
              <a:t>Большая часть массивного тела птицы окрашена в бурый цвет, и лишь хвост белый -эта особенность стала основой для названия вида. Обитает орлан в Евразии. Селится чаще у водоёмов.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/>
          </a:p>
        </p:txBody>
      </p:sp>
      <p:pic>
        <p:nvPicPr>
          <p:cNvPr id="1026" name="Picture 2" descr="http://im5-tub-ru.yandex.net/i?id=23103859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2063389" cy="1799060"/>
          </a:xfrm>
          <a:prstGeom prst="rect">
            <a:avLst/>
          </a:prstGeom>
          <a:noFill/>
        </p:spPr>
      </p:pic>
      <p:pic>
        <p:nvPicPr>
          <p:cNvPr id="5" name="Picture 2" descr="http://im3-tub-ru.yandex.net/i?id=363992085-2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4032" y="571480"/>
            <a:ext cx="2059968" cy="171451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85728"/>
            <a:ext cx="3571900" cy="186847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Высоко сижу –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далеко гляжу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4686"/>
            <a:ext cx="6372200" cy="3643314"/>
          </a:xfrm>
        </p:spPr>
        <p:txBody>
          <a:bodyPr>
            <a:normAutofit/>
          </a:bodyPr>
          <a:lstStyle/>
          <a:p>
            <a:r>
              <a:rPr lang="ru-RU" dirty="0" smtClean="0"/>
              <a:t> Гнездо  орланы строят на деревьях и скалах из больших сучьев. Живут они в нём долго.</a:t>
            </a:r>
          </a:p>
          <a:p>
            <a:r>
              <a:rPr lang="ru-RU" dirty="0" smtClean="0"/>
              <a:t>Со временем постройка достигает больших размеров. Во время ураганов иногда опрокидывается. В этом случае птицы отстраивают новое гнездо</a:t>
            </a:r>
            <a:endParaRPr lang="ru-RU" dirty="0"/>
          </a:p>
        </p:txBody>
      </p:sp>
      <p:pic>
        <p:nvPicPr>
          <p:cNvPr id="15362" name="Picture 2" descr="Гнездо орлана-белохвос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2357454" cy="2786082"/>
          </a:xfrm>
          <a:prstGeom prst="rect">
            <a:avLst/>
          </a:prstGeom>
          <a:noFill/>
        </p:spPr>
      </p:pic>
      <p:pic>
        <p:nvPicPr>
          <p:cNvPr id="15364" name="Picture 4" descr="http://www.bibliopskov.ru/img2013/o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1142984"/>
            <a:ext cx="2857500" cy="55007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10891">
            <a:off x="3348025" y="438591"/>
            <a:ext cx="4044062" cy="1638304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Размножение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2071678"/>
            <a:ext cx="6572264" cy="4786322"/>
          </a:xfrm>
        </p:spPr>
        <p:txBody>
          <a:bodyPr>
            <a:noAutofit/>
          </a:bodyPr>
          <a:lstStyle/>
          <a:p>
            <a:r>
              <a:rPr lang="ru-RU" dirty="0" smtClean="0"/>
              <a:t>Пары у этого вида образуются постоянные. С 4-х  летнего возраста самка начинает откладывать яйца  с конца февраля.   Чаще всего откладывается два яйца На протяжении 35—40 дней оба партнера попеременно занимаются высиживанием.</a:t>
            </a:r>
          </a:p>
          <a:p>
            <a:r>
              <a:rPr lang="ru-RU" dirty="0" smtClean="0"/>
              <a:t>После того, как птенцы вылупились, они не покидают гнезда около двух месяцев. </a:t>
            </a:r>
            <a:endParaRPr lang="ru-RU" dirty="0"/>
          </a:p>
        </p:txBody>
      </p:sp>
      <p:pic>
        <p:nvPicPr>
          <p:cNvPr id="16386" name="Picture 2" descr="http://im5-tub-ru.yandex.net/i?id=170903908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3143272" cy="1714512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5510670-5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857628"/>
            <a:ext cx="2786050" cy="3000372"/>
          </a:xfrm>
          <a:prstGeom prst="rect">
            <a:avLst/>
          </a:prstGeom>
          <a:noFill/>
        </p:spPr>
      </p:pic>
      <p:pic>
        <p:nvPicPr>
          <p:cNvPr id="16390" name="Picture 6" descr="http://im0-tub-ru.yandex.net/i?id=133741720-4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1500174"/>
            <a:ext cx="2786050" cy="19888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500042"/>
            <a:ext cx="3714744" cy="135255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Чем  кормится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5214942" cy="4714884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 smtClean="0"/>
              <a:t> Меню у него в основном рыбное. Охотится он, летая над поверхностью водоёма. Помогают ему крепкие когти.</a:t>
            </a:r>
          </a:p>
          <a:p>
            <a:endParaRPr lang="ru-RU" sz="3600" dirty="0" smtClean="0"/>
          </a:p>
          <a:p>
            <a:r>
              <a:rPr lang="ru-RU" sz="3600" dirty="0" smtClean="0"/>
              <a:t>Также не прочь он полакомиться и другими пернатыми. </a:t>
            </a:r>
          </a:p>
          <a:p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Не брезгует орлан -белохвост  и</a:t>
            </a:r>
            <a:r>
              <a:rPr lang="ru-RU" sz="3600" b="1" dirty="0" smtClean="0"/>
              <a:t> </a:t>
            </a:r>
            <a:r>
              <a:rPr lang="ru-RU" sz="3600" dirty="0" smtClean="0"/>
              <a:t>зайцами, сурками, сусликами и даже падалью, особенно в зимний период</a:t>
            </a:r>
            <a:r>
              <a:rPr lang="ru-RU" sz="3300" dirty="0" smtClean="0"/>
              <a:t>.</a:t>
            </a:r>
            <a:endParaRPr lang="ru-RU" sz="3300" dirty="0"/>
          </a:p>
        </p:txBody>
      </p:sp>
      <p:pic>
        <p:nvPicPr>
          <p:cNvPr id="17410" name="Picture 2" descr="http://www.bibliopskov.ru/img2013/o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5072098" cy="1571636"/>
          </a:xfrm>
          <a:prstGeom prst="rect">
            <a:avLst/>
          </a:prstGeom>
          <a:noFill/>
        </p:spPr>
      </p:pic>
      <p:pic>
        <p:nvPicPr>
          <p:cNvPr id="17412" name="Picture 4" descr="http://www.bibliopskov.ru/img2013/o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143116"/>
            <a:ext cx="3055842" cy="2286016"/>
          </a:xfrm>
          <a:prstGeom prst="rect">
            <a:avLst/>
          </a:prstGeom>
          <a:noFill/>
        </p:spPr>
      </p:pic>
      <p:pic>
        <p:nvPicPr>
          <p:cNvPr id="17414" name="Picture 6" descr="http://im2-tub-ru.yandex.net/i?id=268039805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68" y="5159220"/>
            <a:ext cx="2265040" cy="1698780"/>
          </a:xfrm>
          <a:prstGeom prst="rect">
            <a:avLst/>
          </a:prstGeom>
          <a:noFill/>
        </p:spPr>
      </p:pic>
      <p:pic>
        <p:nvPicPr>
          <p:cNvPr id="17418" name="Picture 10" descr="http://www.ptushki.org/files/pictures/IMG_5940_%D0%BD%D0%BE%D0%B2%D1%8B%D0%B9%20%D1%80%D0%B0%D0%B7%D0%BC%D0%B5%D1%80(1)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572008"/>
            <a:ext cx="2928926" cy="228599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5214942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 долго они живут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5214942" cy="55721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Рекорд длительности жизни 27 – 30 лет (установлено методом кольцевания). В неволе живут до 42 лет. </a:t>
            </a:r>
          </a:p>
          <a:p>
            <a:r>
              <a:rPr lang="ru-RU" dirty="0" smtClean="0"/>
              <a:t>Может подолгу голодать, не теряя сил. </a:t>
            </a:r>
            <a:br>
              <a:rPr lang="ru-RU" dirty="0" smtClean="0"/>
            </a:br>
            <a:r>
              <a:rPr lang="ru-RU" dirty="0" smtClean="0"/>
              <a:t>Выращивая в год всего по одному - два птенца, он мог бы процветать в своём огромном ареале, простирающемся от Центральной Европы до Тихого океана. </a:t>
            </a:r>
          </a:p>
        </p:txBody>
      </p:sp>
      <p:pic>
        <p:nvPicPr>
          <p:cNvPr id="19460" name="Picture 4" descr="http://im5-tub-ru.yandex.net/i?id=107064335-3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642918"/>
            <a:ext cx="3643338" cy="2428892"/>
          </a:xfrm>
          <a:prstGeom prst="rect">
            <a:avLst/>
          </a:prstGeom>
          <a:noFill/>
        </p:spPr>
      </p:pic>
      <p:pic>
        <p:nvPicPr>
          <p:cNvPr id="19464" name="Picture 8" descr="http://im6-tub-ru.yandex.net/i?id=112083830-5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357562"/>
            <a:ext cx="3786182" cy="35004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072462" cy="92869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Тревожное сообщение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57620" y="4143380"/>
            <a:ext cx="5286380" cy="21431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Многие места обитания в последние годы утеряны –</a:t>
            </a:r>
          </a:p>
          <a:p>
            <a:r>
              <a:rPr lang="ru-RU" sz="3200" dirty="0" smtClean="0"/>
              <a:t>уходит беспокойная большая птица.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000496" cy="26432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Зоологи внесли орлана – белохвоста в Международную </a:t>
            </a:r>
          </a:p>
          <a:p>
            <a:pPr>
              <a:buNone/>
            </a:pPr>
            <a:r>
              <a:rPr lang="ru-RU" dirty="0" smtClean="0"/>
              <a:t>   Красную книгу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http://im0-tub-ru.yandex.net/i?id=122073541-1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500174"/>
            <a:ext cx="3086122" cy="2143140"/>
          </a:xfrm>
          <a:prstGeom prst="rect">
            <a:avLst/>
          </a:prstGeom>
          <a:noFill/>
        </p:spPr>
      </p:pic>
      <p:pic>
        <p:nvPicPr>
          <p:cNvPr id="6" name="Picture 2" descr="http://im7-tub-ru.yandex.net/i?id=185320178-5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071942"/>
            <a:ext cx="3253315" cy="2285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6143636" cy="85725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Причины гибели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357298"/>
            <a:ext cx="5102352" cy="550070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браконьерство;</a:t>
            </a:r>
          </a:p>
          <a:p>
            <a:r>
              <a:rPr lang="ru-RU" dirty="0" smtClean="0"/>
              <a:t>разорение гнёзд;</a:t>
            </a:r>
          </a:p>
          <a:p>
            <a:r>
              <a:rPr lang="ru-RU" dirty="0" smtClean="0"/>
              <a:t>беспокойство в гнездовое время;</a:t>
            </a:r>
          </a:p>
          <a:p>
            <a:r>
              <a:rPr lang="ru-RU" dirty="0" smtClean="0"/>
              <a:t>сведение лесов вблизи рек;</a:t>
            </a:r>
          </a:p>
          <a:p>
            <a:r>
              <a:rPr lang="ru-RU" dirty="0" smtClean="0"/>
              <a:t>применение на полях ядохимикатов;</a:t>
            </a:r>
          </a:p>
          <a:p>
            <a:r>
              <a:rPr lang="ru-RU" dirty="0" smtClean="0"/>
              <a:t>отравления павших животных;</a:t>
            </a:r>
          </a:p>
          <a:p>
            <a:r>
              <a:rPr lang="ru-RU" dirty="0" smtClean="0"/>
              <a:t>свинцовые пули в дичи.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https://encrypted-tbn2.gstatic.com/images?q=tbn:ANd9GcRsjmdcW1wNBvRIEwxLz5GjpEM18Ac1QhzsqVNt4Jrm8_wGt4i8S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000108"/>
            <a:ext cx="3238555" cy="2571768"/>
          </a:xfrm>
          <a:prstGeom prst="rect">
            <a:avLst/>
          </a:prstGeom>
          <a:noFill/>
        </p:spPr>
      </p:pic>
      <p:pic>
        <p:nvPicPr>
          <p:cNvPr id="4100" name="Picture 4" descr="https://encrypted-tbn1.gstatic.com/images?q=tbn:ANd9GcQypeuR2ZtS83KuxAxU4myTPFPgGlBzeD5u-gCj1q-dT4t3KVf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714752"/>
            <a:ext cx="307183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8022428" cy="1143008"/>
          </a:xfrm>
        </p:spPr>
        <p:txBody>
          <a:bodyPr>
            <a:noAutofit/>
          </a:bodyPr>
          <a:lstStyle/>
          <a:p>
            <a:r>
              <a:rPr lang="ru-RU" sz="8000" dirty="0" smtClean="0"/>
              <a:t>Надо спасти!</a:t>
            </a:r>
            <a:endParaRPr lang="ru-RU" sz="8000" dirty="0"/>
          </a:p>
        </p:txBody>
      </p:sp>
      <p:pic>
        <p:nvPicPr>
          <p:cNvPr id="1026" name="Picture 2" descr="https://encrypted-tbn2.gstatic.com/images?q=tbn:ANd9GcRiaXTLi3USfmtGTPz3QOLv3ChnPdNICBD8qNYvEgeF7Jlm3Rck7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2714644" cy="2239581"/>
          </a:xfrm>
          <a:prstGeom prst="rect">
            <a:avLst/>
          </a:prstGeom>
          <a:noFill/>
        </p:spPr>
      </p:pic>
      <p:pic>
        <p:nvPicPr>
          <p:cNvPr id="1028" name="Picture 4" descr="https://encrypted-tbn1.gstatic.com/images?q=tbn:ANd9GcQ19wifykwSHDskYoJc3yAz1tRrDBVEOP3HqAyzwHbyrFzUz2bS7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928934"/>
            <a:ext cx="2428892" cy="231621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1714488"/>
            <a:ext cx="66437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Даже заповедный режим не всегда спасает от гибели  орланов 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5357826"/>
            <a:ext cx="642942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вернётся к нам назад, пока природа не станет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заповедником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s://encrypted-tbn2.gstatic.com/images?q=tbn:ANd9GcSbXag2pRzHmuBEZ-Yg8O6YBBa8B027fkpQpC4aWSh0bBE3F5Grznhm6bA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928934"/>
            <a:ext cx="2767293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333</Words>
  <Application>Microsoft Office PowerPoint</Application>
  <PresentationFormat>Экран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Орлан белохвост – птица 2013 года </vt:lpstr>
      <vt:lpstr>Описание,  места обитания</vt:lpstr>
      <vt:lpstr>Высоко сижу –  далеко гляжу</vt:lpstr>
      <vt:lpstr>Размножение</vt:lpstr>
      <vt:lpstr>Чем  кормится </vt:lpstr>
      <vt:lpstr>Как долго они живут</vt:lpstr>
      <vt:lpstr>Тревожное сообщение</vt:lpstr>
      <vt:lpstr>Причины гибели</vt:lpstr>
      <vt:lpstr>Надо спасти!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Орлан белохвост – птица 2013 года </dc:title>
  <dc:creator>user</dc:creator>
  <cp:lastModifiedBy>ДОМ</cp:lastModifiedBy>
  <cp:revision>59</cp:revision>
  <dcterms:created xsi:type="dcterms:W3CDTF">2013-11-11T07:05:11Z</dcterms:created>
  <dcterms:modified xsi:type="dcterms:W3CDTF">2013-11-17T14:13:12Z</dcterms:modified>
</cp:coreProperties>
</file>