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A182-2446-4A46-A1A8-B5FE633B3BBD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3C6E-030A-4BDE-8B83-2A9CCDB39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A182-2446-4A46-A1A8-B5FE633B3BBD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3C6E-030A-4BDE-8B83-2A9CCDB39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A182-2446-4A46-A1A8-B5FE633B3BBD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3C6E-030A-4BDE-8B83-2A9CCDB39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A182-2446-4A46-A1A8-B5FE633B3BBD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3C6E-030A-4BDE-8B83-2A9CCDB39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A182-2446-4A46-A1A8-B5FE633B3BBD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3C6E-030A-4BDE-8B83-2A9CCDB39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A182-2446-4A46-A1A8-B5FE633B3BBD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3C6E-030A-4BDE-8B83-2A9CCDB39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A182-2446-4A46-A1A8-B5FE633B3BBD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3C6E-030A-4BDE-8B83-2A9CCDB39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A182-2446-4A46-A1A8-B5FE633B3BBD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3C6E-030A-4BDE-8B83-2A9CCDB39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A182-2446-4A46-A1A8-B5FE633B3BBD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3C6E-030A-4BDE-8B83-2A9CCDB39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A182-2446-4A46-A1A8-B5FE633B3BBD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43C6E-030A-4BDE-8B83-2A9CCDB392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A182-2446-4A46-A1A8-B5FE633B3BBD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343C6E-030A-4BDE-8B83-2A9CCDB392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5CA182-2446-4A46-A1A8-B5FE633B3BBD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343C6E-030A-4BDE-8B83-2A9CCDB392C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564904"/>
            <a:ext cx="7851648" cy="1828800"/>
          </a:xfrm>
        </p:spPr>
        <p:txBody>
          <a:bodyPr>
            <a:noAutofit/>
          </a:bodyPr>
          <a:lstStyle/>
          <a:p>
            <a:r>
              <a:rPr lang="ru-RU" sz="7200" dirty="0" smtClean="0"/>
              <a:t>Электромагнитные колебания.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Scan10002 - копия (3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692696"/>
            <a:ext cx="3024336" cy="5446967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23928" y="836712"/>
            <a:ext cx="4758680" cy="5616624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Возникновение в цепи тока соответствует появлению в механической колебательной системе скорости тела под действием силы упругости пружины.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Scan10002 - копия (4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836712"/>
            <a:ext cx="2448272" cy="5544616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63888" y="332656"/>
            <a:ext cx="5112568" cy="6048672"/>
          </a:xfrm>
        </p:spPr>
        <p:txBody>
          <a:bodyPr>
            <a:normAutofit/>
          </a:bodyPr>
          <a:lstStyle/>
          <a:p>
            <a:r>
              <a:rPr lang="ru-RU" sz="3200" b="1" dirty="0" smtClean="0"/>
              <a:t>Момент времени, когда конденсатор разрядится, а сила тока достигнет максимума, аналогичен тому моменту времени, когда тело с максимальной скоростью проходит положение равновесия.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7" descr="Scan10002 - копия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404664"/>
            <a:ext cx="2880320" cy="6005523"/>
          </a:xfrm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355976" y="404664"/>
            <a:ext cx="4038600" cy="5904656"/>
          </a:xfrm>
        </p:spPr>
        <p:txBody>
          <a:bodyPr/>
          <a:lstStyle/>
          <a:p>
            <a:r>
              <a:rPr lang="ru-RU" sz="3200" b="1" dirty="0" smtClean="0"/>
              <a:t>Далее конденсатор начнет перезаряжаться, а тело в ходе механических колебаний продолжает  смещаться влево от положения равновесия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Scan1000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332656"/>
            <a:ext cx="2880320" cy="5787778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11960" y="332656"/>
            <a:ext cx="4038600" cy="6048672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По происшествии половины периода колебаний конденсатор полностью перезарядился, а тело отклонилось в крайнее правое левое положение, когда его скорость стала равна нулю.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/>
              <a:t>Соответствие между механическими и электромагнитными колебаниями можно свести в таблицу.</a:t>
            </a:r>
            <a:endParaRPr lang="ru-RU" sz="3600" b="1" dirty="0"/>
          </a:p>
        </p:txBody>
      </p:sp>
      <p:pic>
        <p:nvPicPr>
          <p:cNvPr id="7" name="Содержимое 6" descr="Scan10004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16832"/>
            <a:ext cx="8229600" cy="44644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Домашнее задание.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/>
              <a:t>Конспект (подробный) §</a:t>
            </a:r>
            <a:r>
              <a:rPr lang="ru-RU" sz="6000" smtClean="0"/>
              <a:t>31 «Переменный </a:t>
            </a:r>
            <a:r>
              <a:rPr lang="ru-RU" sz="6000" dirty="0" smtClean="0"/>
              <a:t>электрический ток»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Электромагнитные колебания.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968552"/>
          </a:xfrm>
        </p:spPr>
        <p:txBody>
          <a:bodyPr/>
          <a:lstStyle/>
          <a:p>
            <a:r>
              <a:rPr lang="ru-RU" dirty="0" smtClean="0"/>
              <a:t>Электромагнитные колебания – периодические изменения заряда, силы тока и напряжения в электрической цепи.</a:t>
            </a:r>
          </a:p>
          <a:p>
            <a:r>
              <a:rPr lang="ru-RU" dirty="0" smtClean="0"/>
              <a:t>Электромагнитные колебания являются свободными, т.е. возникают при выведении колебательной системы из положения равновесия. </a:t>
            </a:r>
          </a:p>
          <a:p>
            <a:r>
              <a:rPr lang="ru-RU" dirty="0" smtClean="0"/>
              <a:t>Простейшая система, в которой могут происходить свободные электромагнитные колебания – </a:t>
            </a:r>
            <a:r>
              <a:rPr lang="ru-RU" b="1" u="sng" dirty="0" smtClean="0"/>
              <a:t>конденсатор и катушка, соединенные последовательно (колебательный контур).</a:t>
            </a:r>
            <a:endParaRPr lang="ru-RU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Scan10003 - копия (2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2564904"/>
            <a:ext cx="7128792" cy="3856987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611560" y="404664"/>
            <a:ext cx="7704856" cy="2301003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Колебательная система выводится из равновесия при сообщении конденсатору заряда. При этом конденсатор получает энергию </a:t>
            </a:r>
            <a:r>
              <a:rPr lang="en-US" sz="3200" dirty="0" smtClean="0"/>
              <a:t>W</a:t>
            </a:r>
            <a:r>
              <a:rPr lang="ru-RU" sz="3200" baseline="-25000" dirty="0" smtClean="0"/>
              <a:t>э</a:t>
            </a:r>
            <a:r>
              <a:rPr lang="ru-RU" sz="3200" dirty="0" smtClean="0"/>
              <a:t>.</a:t>
            </a:r>
            <a:endParaRPr lang="ru-RU" sz="32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Содержимое 4" descr="Scan10003 - копия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88640"/>
            <a:ext cx="7056784" cy="2900045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9552" y="3284983"/>
            <a:ext cx="8147248" cy="3069941"/>
          </a:xfrm>
        </p:spPr>
        <p:txBody>
          <a:bodyPr/>
          <a:lstStyle/>
          <a:p>
            <a:r>
              <a:rPr lang="ru-RU" dirty="0" smtClean="0"/>
              <a:t>Затем замыкаем вторую часть цепи и конденсатор начинает разряжаться. В цепи появляется электрический ток, сила которого увеличивается постепенно в связи с явлением самоиндукции. ЭДС самоиндукции всегда возникает при появлении тока в цепи и препятствует его увеличению.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fontScale="92500"/>
          </a:bodyPr>
          <a:lstStyle/>
          <a:p>
            <a:r>
              <a:rPr lang="ru-RU" sz="3600" b="1" dirty="0" smtClean="0"/>
              <a:t>По мере разрядки конденсатора энергия электрического поля </a:t>
            </a:r>
            <a:r>
              <a:rPr lang="en-US" sz="3600" b="1" dirty="0" smtClean="0"/>
              <a:t>W</a:t>
            </a:r>
            <a:r>
              <a:rPr lang="ru-RU" sz="3600" b="1" baseline="-25000" dirty="0" smtClean="0"/>
              <a:t>э </a:t>
            </a:r>
            <a:r>
              <a:rPr lang="ru-RU" sz="3600" b="1" dirty="0" smtClean="0"/>
              <a:t>уменьшается, так как уменьшается заряд на обкладках конденсатора, но одновременно возрастает энергия магнитного поля тока </a:t>
            </a:r>
            <a:r>
              <a:rPr lang="en-US" sz="3600" b="1" dirty="0" smtClean="0"/>
              <a:t>W</a:t>
            </a:r>
            <a:r>
              <a:rPr lang="ru-RU" sz="3600" b="1" baseline="-25000" dirty="0" smtClean="0"/>
              <a:t>м</a:t>
            </a:r>
            <a:r>
              <a:rPr lang="ru-RU" sz="3600" b="1" dirty="0" smtClean="0"/>
              <a:t>.</a:t>
            </a:r>
          </a:p>
          <a:p>
            <a:r>
              <a:rPr lang="ru-RU" sz="3600" b="1" dirty="0" smtClean="0"/>
              <a:t>Полная энергия </a:t>
            </a:r>
            <a:r>
              <a:rPr lang="en-US" sz="3600" b="1" dirty="0" smtClean="0"/>
              <a:t>W</a:t>
            </a:r>
            <a:r>
              <a:rPr lang="ru-RU" sz="3600" b="1" baseline="-25000" dirty="0" smtClean="0"/>
              <a:t> </a:t>
            </a:r>
            <a:r>
              <a:rPr lang="ru-RU" sz="3600" b="1" dirty="0" smtClean="0"/>
              <a:t>электромагнитного поля контура равна сумме его энергий магнитного </a:t>
            </a:r>
            <a:r>
              <a:rPr lang="en-US" sz="3600" b="1" dirty="0" smtClean="0"/>
              <a:t>W</a:t>
            </a:r>
            <a:r>
              <a:rPr lang="ru-RU" sz="3600" b="1" baseline="-25000" dirty="0" smtClean="0"/>
              <a:t>м</a:t>
            </a:r>
            <a:r>
              <a:rPr lang="ru-RU" sz="3600" b="1" dirty="0" smtClean="0"/>
              <a:t> и электрического </a:t>
            </a:r>
            <a:r>
              <a:rPr lang="en-US" sz="3600" b="1" dirty="0" smtClean="0"/>
              <a:t>W</a:t>
            </a:r>
            <a:r>
              <a:rPr lang="ru-RU" sz="3600" b="1" baseline="-25000" dirty="0" smtClean="0"/>
              <a:t>э </a:t>
            </a:r>
            <a:r>
              <a:rPr lang="ru-RU" sz="3600" b="1" dirty="0" smtClean="0"/>
              <a:t>полей.</a:t>
            </a:r>
          </a:p>
          <a:p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692696"/>
            <a:ext cx="8229600" cy="4389120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В момент, когда конденсатор полностью разрядится, энергия электрического поля станет равна нулю (так как заряд конденсатора равен нулю). Энергия магнитного поля станет максимальной (по закону сохранения энергии).</a:t>
            </a:r>
          </a:p>
          <a:p>
            <a:r>
              <a:rPr lang="ru-RU" sz="2800" b="1" dirty="0" smtClean="0"/>
              <a:t>В этот момент сила тока в цепи становится максимальной. А раз в цепи есть ток, то конденсатор начинает опять заряжаться.</a:t>
            </a:r>
          </a:p>
          <a:p>
            <a:r>
              <a:rPr lang="ru-RU" sz="2800" b="1" dirty="0" smtClean="0"/>
              <a:t>Здесь же следует отметить, что сила тока в цепи поддерживается ЭДС самоиндукции и без источника тока.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764704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ru-RU" sz="3200" dirty="0" smtClean="0"/>
              <a:t>После зарядки конденсатор опять начинает разряжаться и все происходит сначала.</a:t>
            </a:r>
          </a:p>
          <a:p>
            <a:r>
              <a:rPr lang="ru-RU" sz="3200" dirty="0" smtClean="0"/>
              <a:t>Если бы не было потерь энергии, то колебания в колебательном контуре были бы незатухающими.</a:t>
            </a:r>
          </a:p>
          <a:p>
            <a:r>
              <a:rPr lang="ru-RU" sz="3200" b="1" u="sng" dirty="0" smtClean="0"/>
              <a:t>В колебательном контуре энергия электрического поля заряженного конденсатора периодически переходит в энергию магнитного поля тока.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2852936"/>
            <a:ext cx="7851648" cy="2232248"/>
          </a:xfrm>
        </p:spPr>
        <p:txBody>
          <a:bodyPr>
            <a:noAutofit/>
          </a:bodyPr>
          <a:lstStyle/>
          <a:p>
            <a:r>
              <a:rPr lang="ru-RU" sz="6600" dirty="0" smtClean="0"/>
              <a:t>Аналогия между механическими и электромагнитными колебаниями.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Scan10002 - копия (2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476672"/>
            <a:ext cx="3528392" cy="5803870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427984" y="692696"/>
            <a:ext cx="4038600" cy="540060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Зарядка конденсатора аналогична отклонению тела от положения равновесия на некоторую величину </a:t>
            </a:r>
            <a:r>
              <a:rPr lang="ru-RU" sz="3600" b="1" dirty="0" err="1" smtClean="0"/>
              <a:t>х</a:t>
            </a:r>
            <a:r>
              <a:rPr lang="en-US" sz="3600" b="1" baseline="-25000" dirty="0" smtClean="0"/>
              <a:t>m</a:t>
            </a:r>
            <a:r>
              <a:rPr lang="ru-RU" sz="3600" b="1" dirty="0" smtClean="0"/>
              <a:t>.</a:t>
            </a:r>
            <a:endParaRPr lang="ru-RU" sz="3600" b="1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</TotalTime>
  <Words>415</Words>
  <Application>Microsoft Office PowerPoint</Application>
  <PresentationFormat>Экран (4:3)</PresentationFormat>
  <Paragraphs>24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Электромагнитные колебания.</vt:lpstr>
      <vt:lpstr>Электромагнитные колебания.</vt:lpstr>
      <vt:lpstr>Слайд 3</vt:lpstr>
      <vt:lpstr>Слайд 4</vt:lpstr>
      <vt:lpstr>Слайд 5</vt:lpstr>
      <vt:lpstr>Слайд 6</vt:lpstr>
      <vt:lpstr>Слайд 7</vt:lpstr>
      <vt:lpstr>Аналогия между механическими и электромагнитными колебаниями.</vt:lpstr>
      <vt:lpstr>Слайд 9</vt:lpstr>
      <vt:lpstr>Слайд 10</vt:lpstr>
      <vt:lpstr>Слайд 11</vt:lpstr>
      <vt:lpstr>Слайд 12</vt:lpstr>
      <vt:lpstr>Слайд 13</vt:lpstr>
      <vt:lpstr>Соответствие между механическими и электромагнитными колебаниями можно свести в таблицу.</vt:lpstr>
      <vt:lpstr>Домашнее задание.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Электромагнитные колебания.</dc:title>
  <dc:creator>до</dc:creator>
  <cp:lastModifiedBy>до</cp:lastModifiedBy>
  <cp:revision>9</cp:revision>
  <dcterms:created xsi:type="dcterms:W3CDTF">2013-10-30T11:49:07Z</dcterms:created>
  <dcterms:modified xsi:type="dcterms:W3CDTF">2013-11-26T12:32:29Z</dcterms:modified>
</cp:coreProperties>
</file>