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.liveinternet.ru/images/attach/c/0/52/130/52130554_1260199166_kaukaz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travelforlife.ru/0%20Dima/kamachatk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.zn.ua/media/images/original/Mar2011/313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mota.ru/upload/wallpapers/2009/11/07/16/03/16/nature_006-crop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g1.liveinternet.ru/images/attach/c/6/93/925/93925345_dg_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osconcert.com/ic/img.lenta.ru/news/2006/08/11/typhoon/pictu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blog.vovkin.ru/wp-content/gallery/habara/_dsc24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lspace.net/uploads/posts/2012-05/1338245596_2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900igr.net/datai/biologija/Lesnoj-kompleks/0002-006-Tipy-lesov-Rossii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1.nnm.ru/7/6/3/2/c/9dc0f98d310b0635e5027ec122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lenbaza.ru/baza/pict/40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nsar.ru/uploads/imagesb/2009/12/36c68bc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vvv.ru/photos/img/13915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oimages.gsfc.nasa.gov/images/imagerecords/52000/52543/S19980425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0/52/130/52130554_1260199166_kaukaz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223493"/>
            <a:ext cx="4968551" cy="3719423"/>
          </a:xfrm>
          <a:prstGeom prst="rect">
            <a:avLst/>
          </a:prstGeom>
          <a:noFill/>
        </p:spPr>
      </p:pic>
      <p:pic>
        <p:nvPicPr>
          <p:cNvPr id="36868" name="Picture 4" descr="http://www.travelforlife.ru/0%20Dima/kamachat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3486149"/>
            <a:ext cx="5076825" cy="337185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ЭКЗОТИКА РОССИИ-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602216" cy="115036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СЕВЕРНЫЙ КАВКАЗ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                          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733256"/>
            <a:ext cx="4780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Дальний Восток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96044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Единственный район страны с Действующими вулканами, Гейзерами,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Цунами,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Высочайшими приливами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image.zn.ua/media/images/original/Mar2011/313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196752"/>
            <a:ext cx="4465265" cy="2948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3429000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Вулкан  Шивелуч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33796" name="Picture 4" descr="http://img1.liveinternet.ru/images/attach/c/6/93/925/93925345_dg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92666"/>
            <a:ext cx="4896297" cy="3665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6309320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Долина гейзеров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33798" name="Picture 6" descr="http://img.mota.ru/upload/wallpapers/2009/11/07/16/03/16/nature_006-cr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077072"/>
            <a:ext cx="3960440" cy="27809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6488668"/>
            <a:ext cx="309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Прилив в </a:t>
            </a:r>
            <a:r>
              <a:rPr lang="ru-RU" b="1" dirty="0" err="1" smtClean="0">
                <a:solidFill>
                  <a:srgbClr val="FF00FF"/>
                </a:solidFill>
              </a:rPr>
              <a:t>Пенжинской</a:t>
            </a:r>
            <a:r>
              <a:rPr lang="ru-RU" b="1" dirty="0" smtClean="0">
                <a:solidFill>
                  <a:srgbClr val="FF00FF"/>
                </a:solidFill>
              </a:rPr>
              <a:t> губе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9604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Обширная и единственная область муссонного климат- Тайфуны и наводнения. Летние половодья на реках. (АМУР-2013 год)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340768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Единственный в стране участок морского климата.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www.rosconcert.com/ic/img.lenta.ru/news/2006/08/11/typhoon/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43572"/>
            <a:ext cx="7632848" cy="5053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Тайфун «</a:t>
            </a:r>
            <a:r>
              <a:rPr lang="ru-RU" b="1" dirty="0" err="1" smtClean="0"/>
              <a:t>Муйфа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4820" name="Picture 4" descr="http://www.uznayvse.ru/images/stories/uzn_13782971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556792"/>
            <a:ext cx="7668344" cy="5094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628800"/>
            <a:ext cx="3672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Наводнение 2013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7768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Уссурийская тайга- уникальный природный комплекс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ttp://blog.vovkin.ru/wp-content/gallery/habara/_dsc24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63572">
            <a:off x="316744" y="2030987"/>
            <a:ext cx="4466976" cy="2966811"/>
          </a:xfrm>
          <a:prstGeom prst="rect">
            <a:avLst/>
          </a:prstGeom>
          <a:noFill/>
        </p:spPr>
      </p:pic>
      <p:pic>
        <p:nvPicPr>
          <p:cNvPr id="35844" name="Picture 4" descr="http://900igr.net/datai/biologija/Lesnoj-kompleks/0002-006-Tipy-lesov-Rossi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77722">
            <a:off x="4765827" y="2020233"/>
            <a:ext cx="4060173" cy="3039418"/>
          </a:xfrm>
          <a:prstGeom prst="rect">
            <a:avLst/>
          </a:prstGeom>
          <a:noFill/>
        </p:spPr>
      </p:pic>
      <p:pic>
        <p:nvPicPr>
          <p:cNvPr id="35846" name="Picture 6" descr="http://animalspace.net/uploads/posts/2012-05/1338245596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9792" y="4072654"/>
            <a:ext cx="3816424" cy="278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8478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Домашнее задание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§ 7, номенклатура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1.nnm.ru/7/6/3/2/c/9dc0f98d310b0635e5027ec12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5076825" cy="3743325"/>
          </a:xfrm>
          <a:prstGeom prst="rect">
            <a:avLst/>
          </a:prstGeom>
          <a:noFill/>
        </p:spPr>
      </p:pic>
      <p:pic>
        <p:nvPicPr>
          <p:cNvPr id="13316" name="Picture 4" descr="http://www.lenbaza.ru/baza/pict/4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548680"/>
            <a:ext cx="3629204" cy="51845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4087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Географическое положение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149080"/>
            <a:ext cx="3600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 юго-западе европейской части России. Между Черным и Каспийским морями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941168"/>
            <a:ext cx="316835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 побережье Тихого океана. Омывается Беринговым, Охотским и Японским морями Тихого океана. </a:t>
            </a:r>
            <a:r>
              <a:rPr lang="ru-RU" b="1" dirty="0" err="1" smtClean="0"/>
              <a:t>Восточно-Сибирским</a:t>
            </a:r>
            <a:r>
              <a:rPr lang="ru-RU" b="1" dirty="0" smtClean="0"/>
              <a:t> и Чукотским СЛО.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http://www.god2012.net/images/tectonic-plates-map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19"/>
            <a:ext cx="8496944" cy="5783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7019402" y="3327085"/>
            <a:ext cx="25202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Тихоокеанское огненное кольцо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5414">
            <a:off x="-49800" y="4475414"/>
            <a:ext cx="25922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Альпийско-Гималайсий</a:t>
            </a:r>
            <a:r>
              <a:rPr lang="ru-RU" b="1" dirty="0" smtClean="0">
                <a:solidFill>
                  <a:srgbClr val="FF0000"/>
                </a:solidFill>
              </a:rPr>
              <a:t> пояс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V="1">
            <a:off x="1432121" y="3861048"/>
            <a:ext cx="1483695" cy="673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0"/>
            <a:endCxn id="12" idx="3"/>
          </p:cNvCxnSpPr>
          <p:nvPr/>
        </p:nvCxnSpPr>
        <p:spPr>
          <a:xfrm flipH="1">
            <a:off x="6156176" y="3681028"/>
            <a:ext cx="1769423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15816" y="3140968"/>
            <a:ext cx="3240360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Области современной складчатости. Продолжаются процессы горообразования 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http://www.ansar.ru/uploads/imagesb/2009/12/36c68b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573016"/>
            <a:ext cx="5076825" cy="3133726"/>
          </a:xfrm>
          <a:prstGeom prst="rect">
            <a:avLst/>
          </a:prstGeom>
          <a:noFill/>
        </p:spPr>
      </p:pic>
      <p:pic>
        <p:nvPicPr>
          <p:cNvPr id="27650" name="Picture 2" descr="http://www.vvv.ru/photos/img/139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980728"/>
            <a:ext cx="5076825" cy="3800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484784"/>
            <a:ext cx="70922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ГОРНЫЕ  ТЕРРИТОРИИ!!!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57606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Ключевская Сопка (4688 м)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6021288"/>
            <a:ext cx="360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Эльбрус (5642 м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564904"/>
            <a:ext cx="41764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Срединный хребет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365104"/>
            <a:ext cx="41764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Хребты Кавказа (Главный, Боковой, Скалистый)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268760"/>
            <a:ext cx="5328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Области мезозойской складчатости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76256" y="1700808"/>
            <a:ext cx="0" cy="896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6056" y="2564904"/>
            <a:ext cx="367240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Чукотское нагорье, Колымское нагорье, </a:t>
            </a:r>
            <a:r>
              <a:rPr lang="ru-RU" sz="2400" b="1" dirty="0" err="1" smtClean="0"/>
              <a:t>Сихоте-Алинь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хр.Джугджур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41764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Скифская плита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1008"/>
            <a:ext cx="449999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Ставропольская </a:t>
            </a:r>
            <a:r>
              <a:rPr lang="ru-RU" sz="2400" b="1" dirty="0" err="1" smtClean="0">
                <a:solidFill>
                  <a:schemeClr val="tx1"/>
                </a:solidFill>
              </a:rPr>
              <a:t>возв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Теркско-Кумская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низм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Прикубанская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низм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Кумо-Манычская</a:t>
            </a:r>
            <a:r>
              <a:rPr lang="ru-RU" sz="2400" b="1" dirty="0" smtClean="0">
                <a:solidFill>
                  <a:schemeClr val="tx1"/>
                </a:solidFill>
              </a:rPr>
              <a:t> впадина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  <a:endCxn id="8" idx="0"/>
          </p:cNvCxnSpPr>
          <p:nvPr/>
        </p:nvCxnSpPr>
        <p:spPr>
          <a:xfrm flipH="1">
            <a:off x="2249996" y="2368044"/>
            <a:ext cx="17748" cy="1132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Северного Кавказа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25202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Предкавказье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052736"/>
            <a:ext cx="5832648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 </a:t>
            </a:r>
            <a:r>
              <a:rPr lang="ru-RU" b="1" dirty="0" smtClean="0"/>
              <a:t>января- от -8С до -4С .  </a:t>
            </a:r>
          </a:p>
          <a:p>
            <a:r>
              <a:rPr lang="ru-RU" b="1" dirty="0" smtClean="0"/>
              <a:t> </a:t>
            </a:r>
            <a:r>
              <a:rPr lang="en-US" b="1" dirty="0" smtClean="0"/>
              <a:t>t </a:t>
            </a:r>
            <a:r>
              <a:rPr lang="ru-RU" b="1" dirty="0" err="1" smtClean="0"/>
              <a:t>июля-от</a:t>
            </a:r>
            <a:r>
              <a:rPr lang="ru-RU" b="1" dirty="0" smtClean="0"/>
              <a:t> +20С до +24С и выше (с запада на восток!!!!) </a:t>
            </a:r>
          </a:p>
          <a:p>
            <a:r>
              <a:rPr lang="ru-RU" b="1" dirty="0" smtClean="0"/>
              <a:t>Количество осадков- 400-600 мм (с запада на восток!!!)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ПОЭТОМУ!!! </a:t>
            </a:r>
            <a:r>
              <a:rPr lang="ru-RU" b="1" dirty="0" smtClean="0">
                <a:solidFill>
                  <a:srgbClr val="00B050"/>
                </a:solidFill>
              </a:rPr>
              <a:t>Степи </a:t>
            </a: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92D050"/>
                </a:solidFill>
              </a:rPr>
              <a:t>Сухие степи           </a:t>
            </a:r>
            <a:r>
              <a:rPr lang="ru-RU" b="1" dirty="0" smtClean="0">
                <a:solidFill>
                  <a:srgbClr val="FFC000"/>
                </a:solidFill>
              </a:rPr>
              <a:t>Полупустыни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32040" y="2060848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32240" y="2060848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3501008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Большой Кавказ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84984"/>
            <a:ext cx="56886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Высотная поясность</a:t>
            </a:r>
          </a:p>
          <a:p>
            <a:r>
              <a:rPr lang="ru-RU" b="1" dirty="0" smtClean="0"/>
              <a:t>Количество осадков- 600-800 мм </a:t>
            </a:r>
            <a:r>
              <a:rPr lang="ru-RU" b="1" dirty="0" smtClean="0">
                <a:solidFill>
                  <a:srgbClr val="FF0000"/>
                </a:solidFill>
              </a:rPr>
              <a:t>(на юго-западных склонах 2500 мм!!</a:t>
            </a:r>
            <a:r>
              <a:rPr lang="ru-RU" dirty="0" smtClean="0"/>
              <a:t>) . </a:t>
            </a:r>
            <a:r>
              <a:rPr lang="ru-RU" b="1" dirty="0" smtClean="0"/>
              <a:t>Ледниковые формы.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013176"/>
            <a:ext cx="280831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Черноморское побережье Кавказ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5445224"/>
            <a:ext cx="568863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Субтропики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052736"/>
            <a:ext cx="26642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Климат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691680" y="1575956"/>
            <a:ext cx="2772308" cy="8449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463988" y="1575956"/>
            <a:ext cx="2448272" cy="8257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492896"/>
            <a:ext cx="309634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Муссонный на материке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492896"/>
            <a:ext cx="396044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Морской на Камчатке и Курилах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91680" y="2924944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29969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948264" y="2852936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285293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3501008"/>
            <a:ext cx="352839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Лето теплое и влажное (летний муссон). Зима малоснежная морозная (зимний муссон).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3356992"/>
            <a:ext cx="3528392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Лето прохладное и влажное Зима  с мощными снегопадами.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  <p:bldP spid="14" grpId="0" build="allAtOnce"/>
      <p:bldP spid="17" grpId="0" build="allAtOnce"/>
      <p:bldP spid="18" grpId="0" build="allAtOnce" animBg="1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52736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Природные зоны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Хвойно-широколиственные </a:t>
            </a:r>
            <a:r>
              <a:rPr lang="ru-RU" b="1" dirty="0" err="1" smtClean="0"/>
              <a:t>леса-Уссурийская</a:t>
            </a:r>
            <a:r>
              <a:rPr lang="ru-RU" b="1" dirty="0" smtClean="0"/>
              <a:t> тайга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Материк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916832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Камчатка и Курилы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708920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Арктические</a:t>
            </a:r>
            <a:r>
              <a:rPr lang="ru-RU" dirty="0" smtClean="0"/>
              <a:t>  </a:t>
            </a:r>
            <a:r>
              <a:rPr lang="ru-RU" b="1" dirty="0" smtClean="0"/>
              <a:t>пустыни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356992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Тундры и лесотундры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077072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Тайга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645024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Высотная поясность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708920"/>
            <a:ext cx="25922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Мелколиственные леса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Восточные границы страны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://www.svrpu.ru/psv/3972/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2857500" cy="3952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Берингово море- самое глубокое и крупнейшее по площади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6" name="Picture 4" descr="http://eoimages.gsfc.nasa.gov/images/imagerecords/52000/52543/S199804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2060848"/>
            <a:ext cx="34385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340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СЕВЕРНЫЙ КАВКАЗ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2013-11-13T17:19:08Z</dcterms:modified>
</cp:coreProperties>
</file>