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66" r:id="rId4"/>
    <p:sldId id="267" r:id="rId5"/>
    <p:sldId id="259" r:id="rId6"/>
    <p:sldId id="268" r:id="rId7"/>
    <p:sldId id="261" r:id="rId8"/>
    <p:sldId id="262" r:id="rId9"/>
    <p:sldId id="270" r:id="rId10"/>
    <p:sldId id="269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1A5C-3A3F-4374-A59A-18EC44C1D59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09D9C-C248-4C3A-8D68-7B3599E9F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1F44A7-1DF1-42CF-850A-BFC8AD700B2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ED98-C5AB-4B41-9FB7-181925583B3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47EB-4382-4BC0-8995-B38DD64E0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132E-195E-4326-A072-A3C7AAC4C082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E95E-7703-4ACF-9C1E-ECB9B41E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BB93-1FB6-4005-B6B0-F9E742B782B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B6D5-5EEA-4DAB-B875-8BF31C70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75F5-1C4A-421A-8355-1EC199C426E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8FDA-2C0F-48E8-9727-DD9C60935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D450-F137-44B3-8F70-2AAAB9F517D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819D-3A83-49B9-BC82-B629B75C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8D23-3AA4-4D5D-A6D5-A3E853D297A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041B-C021-47D6-9460-C9FD4C354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D33D-300D-4BDB-A848-EE3BC3E3386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C485-05CB-46AB-9483-F672D10B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0C06-13A4-44BE-8D3D-D4B22E54FC9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B20A-DFCF-45B7-94BD-EE66F213B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8F85-8573-4605-AC21-024C012E10B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3B62-6BE3-455D-B2CA-57B8459E7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B649-869E-40F1-B414-98FECB648BDF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9842-E90D-4760-8CD9-E990BE5C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C7E-4A55-49B1-A0DA-AAB024DDB95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37AD-573C-4515-9C34-B22FF20C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157E0-567E-4041-9E58-4230A6421BB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EB253B-A7BD-474F-98AD-125725EFB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Муниципальное общеобразовательное учреждение Гиагинского района «Средняя общеобразовательная школа №5» х. Прогресс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географии 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Нестеренко Ирина Николаевна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teman-momentum2.jpg"/>
          <p:cNvPicPr>
            <a:picLocks noChangeAspect="1"/>
          </p:cNvPicPr>
          <p:nvPr/>
        </p:nvPicPr>
        <p:blipFill>
          <a:blip r:embed="rId3" cstate="print"/>
          <a:srcRect r="18946"/>
          <a:stretch>
            <a:fillRect/>
          </a:stretch>
        </p:blipFill>
        <p:spPr>
          <a:xfrm>
            <a:off x="0" y="0"/>
            <a:ext cx="91623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860032" y="332656"/>
            <a:ext cx="38163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Calibri" pitchFamily="34" charset="0"/>
              </a:rPr>
              <a:t>Домашнее задание: § </a:t>
            </a:r>
            <a:r>
              <a:rPr lang="ru-RU" sz="4400" b="1" dirty="0" smtClean="0">
                <a:latin typeface="Calibri" pitchFamily="34" charset="0"/>
              </a:rPr>
              <a:t>14</a:t>
            </a:r>
            <a:r>
              <a:rPr lang="ru-RU" sz="4400" dirty="0" smtClean="0">
                <a:latin typeface="Calibri" pitchFamily="34" charset="0"/>
              </a:rPr>
              <a:t>. </a:t>
            </a:r>
            <a:endParaRPr lang="ru-RU" sz="4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6728792" cy="35059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Картинки взяты с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yandex.ru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268413"/>
            <a:ext cx="7772400" cy="2016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Строение и свойства 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географической 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оболочки. 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Природный 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Изучить новые понятия «географическая оболочка» и «природный комплекс»; сформировать представление о целостности географической оболочки; объяснить различные процессы и явления с позиции главных свойств ГО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404664"/>
            <a:ext cx="41764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атмосфера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988840"/>
            <a:ext cx="389736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почва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924944"/>
            <a:ext cx="3897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гидросфера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85184"/>
            <a:ext cx="3897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литосфера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2" descr="C:\Documents and Settings\никита\Local Settings\Temporary Internet Files\Content.IE5\J03NFYML\MC9001228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1440160" cy="164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никита\Local Settings\Temporary Internet Files\Content.IE5\M7CEAG26\MC9003893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4664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никита\Local Settings\Temporary Internet Files\Content.IE5\J03NFYML\MC9001228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874712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4077072"/>
            <a:ext cx="3897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биосфера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никита\Local Settings\Temporary Internet Files\Content.IE5\4WLTTDVA\MC900440405[1].png"/>
          <p:cNvPicPr>
            <a:picLocks noChangeAspect="1" noChangeArrowheads="1"/>
          </p:cNvPicPr>
          <p:nvPr/>
        </p:nvPicPr>
        <p:blipFill>
          <a:blip r:embed="rId2" cstate="print"/>
          <a:srcRect l="18277" b="33000"/>
          <a:stretch>
            <a:fillRect/>
          </a:stretch>
        </p:blipFill>
        <p:spPr bwMode="auto">
          <a:xfrm>
            <a:off x="3419872" y="0"/>
            <a:ext cx="2575763" cy="19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Documents and Settings\никита\Local Settings\Temporary Internet Files\Content.IE5\M7CEAG26\MC900233631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7944" y="5589240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27724" y="1412777"/>
            <a:ext cx="268855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тропосфера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869160"/>
            <a:ext cx="2730500" cy="773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636912"/>
            <a:ext cx="28083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гидросфера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5300" y="2564904"/>
            <a:ext cx="2298700" cy="684213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051720" y="1340768"/>
            <a:ext cx="158417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1340768"/>
            <a:ext cx="1512590" cy="172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148064" y="1916832"/>
            <a:ext cx="2" cy="3230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3933056"/>
            <a:ext cx="1584176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92080" y="4221088"/>
            <a:ext cx="1944216" cy="1438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140969" y="1916832"/>
            <a:ext cx="70991" cy="32407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1916832"/>
            <a:ext cx="1367979" cy="1369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123728" y="1916832"/>
            <a:ext cx="1944216" cy="18002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364163" y="4653136"/>
            <a:ext cx="2232173" cy="1125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Biosphere_by_CaptainMa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3212976"/>
            <a:ext cx="1907704" cy="1430778"/>
          </a:xfrm>
          <a:prstGeom prst="rect">
            <a:avLst/>
          </a:prstGeom>
        </p:spPr>
      </p:pic>
      <p:pic>
        <p:nvPicPr>
          <p:cNvPr id="28" name="Рисунок 27" descr="1269861711_2-volna_002-administrat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284984"/>
            <a:ext cx="212601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132138" y="1125538"/>
            <a:ext cx="1584325" cy="5016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779838" y="857250"/>
            <a:ext cx="1800225" cy="1000125"/>
          </a:xfrm>
          <a:prstGeom prst="cloudCallout">
            <a:avLst>
              <a:gd name="adj1" fmla="val -18782"/>
              <a:gd name="adj2" fmla="val 6790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Oval 6"/>
          <p:cNvGrpSpPr>
            <a:grpSpLocks/>
          </p:cNvGrpSpPr>
          <p:nvPr/>
        </p:nvGrpSpPr>
        <p:grpSpPr bwMode="auto">
          <a:xfrm>
            <a:off x="444500" y="311150"/>
            <a:ext cx="908050" cy="908050"/>
            <a:chOff x="280" y="196"/>
            <a:chExt cx="572" cy="572"/>
          </a:xfrm>
        </p:grpSpPr>
        <p:pic>
          <p:nvPicPr>
            <p:cNvPr id="21651" name="Oval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" y="196"/>
              <a:ext cx="572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52" name="Text Box 5"/>
            <p:cNvSpPr txBox="1">
              <a:spLocks noChangeArrowheads="1"/>
            </p:cNvSpPr>
            <p:nvPr/>
          </p:nvSpPr>
          <p:spPr bwMode="auto">
            <a:xfrm>
              <a:off x="375" y="290"/>
              <a:ext cx="38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00113" y="1989138"/>
            <a:ext cx="1655762" cy="611187"/>
          </a:xfrm>
          <a:prstGeom prst="cloudCallout">
            <a:avLst>
              <a:gd name="adj1" fmla="val -16060"/>
              <a:gd name="adj2" fmla="val 7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795963" y="115888"/>
            <a:ext cx="1800225" cy="611187"/>
          </a:xfrm>
          <a:prstGeom prst="cloudCallout">
            <a:avLst>
              <a:gd name="adj1" fmla="val -18782"/>
              <a:gd name="adj2" fmla="val 7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476375" y="981075"/>
            <a:ext cx="1582738" cy="5032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1187450" y="1196975"/>
            <a:ext cx="433388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79388" y="1125538"/>
            <a:ext cx="361950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476375" y="692150"/>
            <a:ext cx="863600" cy="730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1403350" y="188913"/>
            <a:ext cx="504825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755650" y="1268413"/>
            <a:ext cx="73025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79388" y="188913"/>
            <a:ext cx="287337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1187450" y="115888"/>
            <a:ext cx="73025" cy="1889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V="1">
            <a:off x="179388" y="765175"/>
            <a:ext cx="2159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00563" y="1989138"/>
            <a:ext cx="1150937" cy="3603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1908175" y="1484313"/>
            <a:ext cx="719138" cy="2873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987675" y="1773238"/>
            <a:ext cx="1296988" cy="5762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1913" y="2708275"/>
            <a:ext cx="1657350" cy="1149350"/>
            <a:chOff x="975" y="1480"/>
            <a:chExt cx="1588" cy="113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438" name="Oval 22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39" name="Oval 23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0" name="Oval 24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1" name="Oval 25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2" name="Oval 26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3" name="Oval 27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4" name="Oval 28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5" name="Oval 29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6" name="Oval 30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7" name="Oval 31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8" name="Oval 32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49" name="Oval 33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0" name="Oval 34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1" name="Oval 35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2" name="Oval 36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3" name="Oval 37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4" name="Oval 38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5" name="Oval 39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6" name="Oval 40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7" name="Oval 41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8" name="Oval 42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59" name="Oval 43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0" name="Oval 44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1" name="Oval 45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2" name="Oval 46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3" name="Oval 47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4" name="Oval 48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5" name="Oval 49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6" name="Oval 50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7" name="Oval 51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8" name="Oval 52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69" name="Oval 53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0" name="Oval 54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1" name="Oval 55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2" name="Oval 56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3" name="Oval 57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74" name="Oval 58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708400" y="1989138"/>
            <a:ext cx="2520950" cy="1798637"/>
            <a:chOff x="975" y="1480"/>
            <a:chExt cx="1588" cy="1133"/>
          </a:xfrm>
        </p:grpSpPr>
        <p:sp>
          <p:nvSpPr>
            <p:cNvPr id="21614" name="Oval 60"/>
            <p:cNvSpPr>
              <a:spLocks noChangeArrowheads="1"/>
            </p:cNvSpPr>
            <p:nvPr/>
          </p:nvSpPr>
          <p:spPr bwMode="auto">
            <a:xfrm>
              <a:off x="1202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5" name="Oval 61"/>
            <p:cNvSpPr>
              <a:spLocks noChangeArrowheads="1"/>
            </p:cNvSpPr>
            <p:nvPr/>
          </p:nvSpPr>
          <p:spPr bwMode="auto">
            <a:xfrm>
              <a:off x="1338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6" name="Oval 62"/>
            <p:cNvSpPr>
              <a:spLocks noChangeArrowheads="1"/>
            </p:cNvSpPr>
            <p:nvPr/>
          </p:nvSpPr>
          <p:spPr bwMode="auto">
            <a:xfrm>
              <a:off x="1474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7" name="Oval 63"/>
            <p:cNvSpPr>
              <a:spLocks noChangeArrowheads="1"/>
            </p:cNvSpPr>
            <p:nvPr/>
          </p:nvSpPr>
          <p:spPr bwMode="auto">
            <a:xfrm>
              <a:off x="1610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8" name="Oval 64"/>
            <p:cNvSpPr>
              <a:spLocks noChangeArrowheads="1"/>
            </p:cNvSpPr>
            <p:nvPr/>
          </p:nvSpPr>
          <p:spPr bwMode="auto">
            <a:xfrm>
              <a:off x="1746" y="225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9" name="Oval 65"/>
            <p:cNvSpPr>
              <a:spLocks noChangeArrowheads="1"/>
            </p:cNvSpPr>
            <p:nvPr/>
          </p:nvSpPr>
          <p:spPr bwMode="auto">
            <a:xfrm>
              <a:off x="1338" y="157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0" name="Oval 66"/>
            <p:cNvSpPr>
              <a:spLocks noChangeArrowheads="1"/>
            </p:cNvSpPr>
            <p:nvPr/>
          </p:nvSpPr>
          <p:spPr bwMode="auto">
            <a:xfrm>
              <a:off x="1474" y="170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1" name="Oval 67"/>
            <p:cNvSpPr>
              <a:spLocks noChangeArrowheads="1"/>
            </p:cNvSpPr>
            <p:nvPr/>
          </p:nvSpPr>
          <p:spPr bwMode="auto">
            <a:xfrm>
              <a:off x="161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2" name="Oval 68"/>
            <p:cNvSpPr>
              <a:spLocks noChangeArrowheads="1"/>
            </p:cNvSpPr>
            <p:nvPr/>
          </p:nvSpPr>
          <p:spPr bwMode="auto">
            <a:xfrm>
              <a:off x="1746" y="19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3" name="Oval 69"/>
            <p:cNvSpPr>
              <a:spLocks noChangeArrowheads="1"/>
            </p:cNvSpPr>
            <p:nvPr/>
          </p:nvSpPr>
          <p:spPr bwMode="auto">
            <a:xfrm>
              <a:off x="1882" y="211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4" name="Oval 70"/>
            <p:cNvSpPr>
              <a:spLocks noChangeArrowheads="1"/>
            </p:cNvSpPr>
            <p:nvPr/>
          </p:nvSpPr>
          <p:spPr bwMode="auto">
            <a:xfrm>
              <a:off x="1565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5" name="Oval 71"/>
            <p:cNvSpPr>
              <a:spLocks noChangeArrowheads="1"/>
            </p:cNvSpPr>
            <p:nvPr/>
          </p:nvSpPr>
          <p:spPr bwMode="auto">
            <a:xfrm>
              <a:off x="1701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6" name="Oval 72"/>
            <p:cNvSpPr>
              <a:spLocks noChangeArrowheads="1"/>
            </p:cNvSpPr>
            <p:nvPr/>
          </p:nvSpPr>
          <p:spPr bwMode="auto">
            <a:xfrm>
              <a:off x="1837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7" name="Oval 73"/>
            <p:cNvSpPr>
              <a:spLocks noChangeArrowheads="1"/>
            </p:cNvSpPr>
            <p:nvPr/>
          </p:nvSpPr>
          <p:spPr bwMode="auto">
            <a:xfrm>
              <a:off x="1973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8" name="Oval 74"/>
            <p:cNvSpPr>
              <a:spLocks noChangeArrowheads="1"/>
            </p:cNvSpPr>
            <p:nvPr/>
          </p:nvSpPr>
          <p:spPr bwMode="auto">
            <a:xfrm>
              <a:off x="2109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9" name="Oval 75"/>
            <p:cNvSpPr>
              <a:spLocks noChangeArrowheads="1"/>
            </p:cNvSpPr>
            <p:nvPr/>
          </p:nvSpPr>
          <p:spPr bwMode="auto">
            <a:xfrm>
              <a:off x="975" y="166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0" name="Oval 76"/>
            <p:cNvSpPr>
              <a:spLocks noChangeArrowheads="1"/>
            </p:cNvSpPr>
            <p:nvPr/>
          </p:nvSpPr>
          <p:spPr bwMode="auto">
            <a:xfrm>
              <a:off x="1837" y="148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1" name="Oval 77"/>
            <p:cNvSpPr>
              <a:spLocks noChangeArrowheads="1"/>
            </p:cNvSpPr>
            <p:nvPr/>
          </p:nvSpPr>
          <p:spPr bwMode="auto">
            <a:xfrm>
              <a:off x="1020" y="184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2" name="Oval 78"/>
            <p:cNvSpPr>
              <a:spLocks noChangeArrowheads="1"/>
            </p:cNvSpPr>
            <p:nvPr/>
          </p:nvSpPr>
          <p:spPr bwMode="auto">
            <a:xfrm>
              <a:off x="1202" y="197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3" name="Oval 79"/>
            <p:cNvSpPr>
              <a:spLocks noChangeArrowheads="1"/>
            </p:cNvSpPr>
            <p:nvPr/>
          </p:nvSpPr>
          <p:spPr bwMode="auto">
            <a:xfrm>
              <a:off x="1066" y="2069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4" name="Oval 80"/>
            <p:cNvSpPr>
              <a:spLocks noChangeArrowheads="1"/>
            </p:cNvSpPr>
            <p:nvPr/>
          </p:nvSpPr>
          <p:spPr bwMode="auto">
            <a:xfrm>
              <a:off x="1202" y="2205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5" name="Oval 81"/>
            <p:cNvSpPr>
              <a:spLocks noChangeArrowheads="1"/>
            </p:cNvSpPr>
            <p:nvPr/>
          </p:nvSpPr>
          <p:spPr bwMode="auto">
            <a:xfrm>
              <a:off x="1338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6" name="Oval 82"/>
            <p:cNvSpPr>
              <a:spLocks noChangeArrowheads="1"/>
            </p:cNvSpPr>
            <p:nvPr/>
          </p:nvSpPr>
          <p:spPr bwMode="auto">
            <a:xfrm>
              <a:off x="1383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7" name="Oval 83"/>
            <p:cNvSpPr>
              <a:spLocks noChangeArrowheads="1"/>
            </p:cNvSpPr>
            <p:nvPr/>
          </p:nvSpPr>
          <p:spPr bwMode="auto">
            <a:xfrm>
              <a:off x="1519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8" name="Oval 84"/>
            <p:cNvSpPr>
              <a:spLocks noChangeArrowheads="1"/>
            </p:cNvSpPr>
            <p:nvPr/>
          </p:nvSpPr>
          <p:spPr bwMode="auto">
            <a:xfrm>
              <a:off x="1111" y="234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9" name="Oval 85"/>
            <p:cNvSpPr>
              <a:spLocks noChangeArrowheads="1"/>
            </p:cNvSpPr>
            <p:nvPr/>
          </p:nvSpPr>
          <p:spPr bwMode="auto">
            <a:xfrm>
              <a:off x="1973" y="161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0" name="Oval 86"/>
            <p:cNvSpPr>
              <a:spLocks noChangeArrowheads="1"/>
            </p:cNvSpPr>
            <p:nvPr/>
          </p:nvSpPr>
          <p:spPr bwMode="auto">
            <a:xfrm>
              <a:off x="2109" y="1752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1" name="Oval 87"/>
            <p:cNvSpPr>
              <a:spLocks noChangeArrowheads="1"/>
            </p:cNvSpPr>
            <p:nvPr/>
          </p:nvSpPr>
          <p:spPr bwMode="auto">
            <a:xfrm>
              <a:off x="2245" y="188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2" name="Oval 88"/>
            <p:cNvSpPr>
              <a:spLocks noChangeArrowheads="1"/>
            </p:cNvSpPr>
            <p:nvPr/>
          </p:nvSpPr>
          <p:spPr bwMode="auto">
            <a:xfrm>
              <a:off x="2381" y="2024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3" name="Oval 89"/>
            <p:cNvSpPr>
              <a:spLocks noChangeArrowheads="1"/>
            </p:cNvSpPr>
            <p:nvPr/>
          </p:nvSpPr>
          <p:spPr bwMode="auto">
            <a:xfrm>
              <a:off x="2517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4" name="Oval 90"/>
            <p:cNvSpPr>
              <a:spLocks noChangeArrowheads="1"/>
            </p:cNvSpPr>
            <p:nvPr/>
          </p:nvSpPr>
          <p:spPr bwMode="auto">
            <a:xfrm>
              <a:off x="2245" y="2160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5" name="Oval 91"/>
            <p:cNvSpPr>
              <a:spLocks noChangeArrowheads="1"/>
            </p:cNvSpPr>
            <p:nvPr/>
          </p:nvSpPr>
          <p:spPr bwMode="auto">
            <a:xfrm>
              <a:off x="2381" y="2296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6" name="Oval 92"/>
            <p:cNvSpPr>
              <a:spLocks noChangeArrowheads="1"/>
            </p:cNvSpPr>
            <p:nvPr/>
          </p:nvSpPr>
          <p:spPr bwMode="auto">
            <a:xfrm>
              <a:off x="2064" y="2251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7" name="Oval 93"/>
            <p:cNvSpPr>
              <a:spLocks noChangeArrowheads="1"/>
            </p:cNvSpPr>
            <p:nvPr/>
          </p:nvSpPr>
          <p:spPr bwMode="auto">
            <a:xfrm>
              <a:off x="1927" y="238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8" name="Oval 94"/>
            <p:cNvSpPr>
              <a:spLocks noChangeArrowheads="1"/>
            </p:cNvSpPr>
            <p:nvPr/>
          </p:nvSpPr>
          <p:spPr bwMode="auto">
            <a:xfrm>
              <a:off x="1701" y="2478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9" name="Oval 95"/>
            <p:cNvSpPr>
              <a:spLocks noChangeArrowheads="1"/>
            </p:cNvSpPr>
            <p:nvPr/>
          </p:nvSpPr>
          <p:spPr bwMode="auto">
            <a:xfrm>
              <a:off x="1247" y="2477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0" name="Oval 96"/>
            <p:cNvSpPr>
              <a:spLocks noChangeArrowheads="1"/>
            </p:cNvSpPr>
            <p:nvPr/>
          </p:nvSpPr>
          <p:spPr bwMode="auto">
            <a:xfrm>
              <a:off x="1474" y="2523"/>
              <a:ext cx="46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44129" name="AutoShape 97"/>
          <p:cNvSpPr>
            <a:spLocks noChangeArrowheads="1"/>
          </p:cNvSpPr>
          <p:nvPr/>
        </p:nvSpPr>
        <p:spPr bwMode="auto">
          <a:xfrm>
            <a:off x="7308850" y="1052513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AutoShape 98"/>
          <p:cNvGrpSpPr>
            <a:grpSpLocks/>
          </p:cNvGrpSpPr>
          <p:nvPr/>
        </p:nvGrpSpPr>
        <p:grpSpPr bwMode="auto">
          <a:xfrm>
            <a:off x="7272338" y="725488"/>
            <a:ext cx="287337" cy="261937"/>
            <a:chOff x="4581" y="457"/>
            <a:chExt cx="181" cy="165"/>
          </a:xfrm>
        </p:grpSpPr>
        <p:pic>
          <p:nvPicPr>
            <p:cNvPr id="21612" name="AutoShape 9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1" y="457"/>
              <a:ext cx="1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13" name="Text Box 27"/>
            <p:cNvSpPr txBox="1">
              <a:spLocks noChangeArrowheads="1"/>
            </p:cNvSpPr>
            <p:nvPr/>
          </p:nvSpPr>
          <p:spPr bwMode="auto">
            <a:xfrm>
              <a:off x="4646" y="529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131" name="AutoShape 99"/>
          <p:cNvSpPr>
            <a:spLocks noChangeArrowheads="1"/>
          </p:cNvSpPr>
          <p:nvPr/>
        </p:nvSpPr>
        <p:spPr bwMode="auto">
          <a:xfrm>
            <a:off x="6948488" y="1125538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6" name="AutoShape 100"/>
          <p:cNvGrpSpPr>
            <a:grpSpLocks/>
          </p:cNvGrpSpPr>
          <p:nvPr/>
        </p:nvGrpSpPr>
        <p:grpSpPr bwMode="auto">
          <a:xfrm>
            <a:off x="7699375" y="871538"/>
            <a:ext cx="292100" cy="255587"/>
            <a:chOff x="4850" y="549"/>
            <a:chExt cx="184" cy="161"/>
          </a:xfrm>
        </p:grpSpPr>
        <p:pic>
          <p:nvPicPr>
            <p:cNvPr id="21610" name="AutoShape 10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0" y="549"/>
              <a:ext cx="18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11" name="Text Box 33"/>
            <p:cNvSpPr txBox="1">
              <a:spLocks noChangeArrowheads="1"/>
            </p:cNvSpPr>
            <p:nvPr/>
          </p:nvSpPr>
          <p:spPr bwMode="auto">
            <a:xfrm>
              <a:off x="4918" y="619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AutoShape 101"/>
          <p:cNvGrpSpPr>
            <a:grpSpLocks/>
          </p:cNvGrpSpPr>
          <p:nvPr/>
        </p:nvGrpSpPr>
        <p:grpSpPr bwMode="auto">
          <a:xfrm>
            <a:off x="6546850" y="1304925"/>
            <a:ext cx="292100" cy="255588"/>
            <a:chOff x="4124" y="822"/>
            <a:chExt cx="184" cy="161"/>
          </a:xfrm>
        </p:grpSpPr>
        <p:pic>
          <p:nvPicPr>
            <p:cNvPr id="21608" name="AutoShape 10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4" y="822"/>
              <a:ext cx="18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9" name="Text Box 36"/>
            <p:cNvSpPr txBox="1">
              <a:spLocks noChangeArrowheads="1"/>
            </p:cNvSpPr>
            <p:nvPr/>
          </p:nvSpPr>
          <p:spPr bwMode="auto">
            <a:xfrm>
              <a:off x="4192" y="892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AutoShape 102"/>
          <p:cNvGrpSpPr>
            <a:grpSpLocks/>
          </p:cNvGrpSpPr>
          <p:nvPr/>
        </p:nvGrpSpPr>
        <p:grpSpPr bwMode="auto">
          <a:xfrm>
            <a:off x="6480175" y="1011238"/>
            <a:ext cx="285750" cy="263525"/>
            <a:chOff x="4082" y="637"/>
            <a:chExt cx="180" cy="166"/>
          </a:xfrm>
        </p:grpSpPr>
        <p:pic>
          <p:nvPicPr>
            <p:cNvPr id="21606" name="AutoShape 10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82" y="637"/>
              <a:ext cx="18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7" name="Text Box 39"/>
            <p:cNvSpPr txBox="1">
              <a:spLocks noChangeArrowheads="1"/>
            </p:cNvSpPr>
            <p:nvPr/>
          </p:nvSpPr>
          <p:spPr bwMode="auto">
            <a:xfrm>
              <a:off x="4147" y="710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135" name="AutoShape 103"/>
          <p:cNvSpPr>
            <a:spLocks noChangeArrowheads="1"/>
          </p:cNvSpPr>
          <p:nvPr/>
        </p:nvSpPr>
        <p:spPr bwMode="auto">
          <a:xfrm>
            <a:off x="7596188" y="1125538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36" name="AutoShape 104"/>
          <p:cNvSpPr>
            <a:spLocks noChangeArrowheads="1"/>
          </p:cNvSpPr>
          <p:nvPr/>
        </p:nvSpPr>
        <p:spPr bwMode="auto">
          <a:xfrm>
            <a:off x="6948488" y="765175"/>
            <a:ext cx="215900" cy="193675"/>
          </a:xfrm>
          <a:prstGeom prst="star5">
            <a:avLst/>
          </a:prstGeom>
          <a:solidFill>
            <a:srgbClr val="99CCFF"/>
          </a:solidFill>
          <a:ln w="9525">
            <a:solidFill>
              <a:schemeClr val="bg1">
                <a:lumMod val="60000"/>
                <a:lumOff val="40000"/>
                <a:alpha val="62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9" name="AutoShape 105"/>
          <p:cNvGrpSpPr>
            <a:grpSpLocks/>
          </p:cNvGrpSpPr>
          <p:nvPr/>
        </p:nvGrpSpPr>
        <p:grpSpPr bwMode="auto">
          <a:xfrm>
            <a:off x="6838950" y="798513"/>
            <a:ext cx="287338" cy="261937"/>
            <a:chOff x="4308" y="503"/>
            <a:chExt cx="181" cy="165"/>
          </a:xfrm>
        </p:grpSpPr>
        <p:pic>
          <p:nvPicPr>
            <p:cNvPr id="21604" name="AutoShape 10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08" y="503"/>
              <a:ext cx="1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5" name="Text Box 48"/>
            <p:cNvSpPr txBox="1">
              <a:spLocks noChangeArrowheads="1"/>
            </p:cNvSpPr>
            <p:nvPr/>
          </p:nvSpPr>
          <p:spPr bwMode="auto">
            <a:xfrm>
              <a:off x="4374" y="574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AutoShape 106"/>
          <p:cNvGrpSpPr>
            <a:grpSpLocks/>
          </p:cNvGrpSpPr>
          <p:nvPr/>
        </p:nvGrpSpPr>
        <p:grpSpPr bwMode="auto">
          <a:xfrm>
            <a:off x="7991475" y="944563"/>
            <a:ext cx="287338" cy="255587"/>
            <a:chOff x="5034" y="595"/>
            <a:chExt cx="181" cy="161"/>
          </a:xfrm>
        </p:grpSpPr>
        <p:pic>
          <p:nvPicPr>
            <p:cNvPr id="21602" name="AutoShape 106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34" y="595"/>
              <a:ext cx="18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3" name="Text Box 51"/>
            <p:cNvSpPr txBox="1">
              <a:spLocks noChangeArrowheads="1"/>
            </p:cNvSpPr>
            <p:nvPr/>
          </p:nvSpPr>
          <p:spPr bwMode="auto">
            <a:xfrm>
              <a:off x="5099" y="665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AutoShape 107"/>
          <p:cNvGrpSpPr>
            <a:grpSpLocks/>
          </p:cNvGrpSpPr>
          <p:nvPr/>
        </p:nvGrpSpPr>
        <p:grpSpPr bwMode="auto">
          <a:xfrm>
            <a:off x="7772400" y="1304925"/>
            <a:ext cx="285750" cy="255588"/>
            <a:chOff x="4896" y="822"/>
            <a:chExt cx="180" cy="161"/>
          </a:xfrm>
        </p:grpSpPr>
        <p:pic>
          <p:nvPicPr>
            <p:cNvPr id="21600" name="AutoShape 107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96" y="822"/>
              <a:ext cx="180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1" name="Text Box 54"/>
            <p:cNvSpPr txBox="1">
              <a:spLocks noChangeArrowheads="1"/>
            </p:cNvSpPr>
            <p:nvPr/>
          </p:nvSpPr>
          <p:spPr bwMode="auto">
            <a:xfrm>
              <a:off x="4963" y="892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AutoShape 108"/>
          <p:cNvGrpSpPr>
            <a:grpSpLocks/>
          </p:cNvGrpSpPr>
          <p:nvPr/>
        </p:nvGrpSpPr>
        <p:grpSpPr bwMode="auto">
          <a:xfrm>
            <a:off x="6838950" y="1377950"/>
            <a:ext cx="287338" cy="255588"/>
            <a:chOff x="4308" y="868"/>
            <a:chExt cx="181" cy="161"/>
          </a:xfrm>
        </p:grpSpPr>
        <p:pic>
          <p:nvPicPr>
            <p:cNvPr id="21598" name="AutoShape 10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08" y="868"/>
              <a:ext cx="18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9" name="Text Box 57"/>
            <p:cNvSpPr txBox="1">
              <a:spLocks noChangeArrowheads="1"/>
            </p:cNvSpPr>
            <p:nvPr/>
          </p:nvSpPr>
          <p:spPr bwMode="auto">
            <a:xfrm>
              <a:off x="4374" y="937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AutoShape 109"/>
          <p:cNvGrpSpPr>
            <a:grpSpLocks/>
          </p:cNvGrpSpPr>
          <p:nvPr/>
        </p:nvGrpSpPr>
        <p:grpSpPr bwMode="auto">
          <a:xfrm>
            <a:off x="7272338" y="1377950"/>
            <a:ext cx="287337" cy="255588"/>
            <a:chOff x="4581" y="868"/>
            <a:chExt cx="181" cy="161"/>
          </a:xfrm>
        </p:grpSpPr>
        <p:pic>
          <p:nvPicPr>
            <p:cNvPr id="21596" name="AutoShape 109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81" y="868"/>
              <a:ext cx="18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7" name="Text Box 60"/>
            <p:cNvSpPr txBox="1">
              <a:spLocks noChangeArrowheads="1"/>
            </p:cNvSpPr>
            <p:nvPr/>
          </p:nvSpPr>
          <p:spPr bwMode="auto">
            <a:xfrm>
              <a:off x="4646" y="937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AutoShape 110"/>
          <p:cNvGrpSpPr>
            <a:grpSpLocks/>
          </p:cNvGrpSpPr>
          <p:nvPr/>
        </p:nvGrpSpPr>
        <p:grpSpPr bwMode="auto">
          <a:xfrm>
            <a:off x="7272338" y="1663700"/>
            <a:ext cx="287337" cy="257175"/>
            <a:chOff x="4581" y="1048"/>
            <a:chExt cx="181" cy="162"/>
          </a:xfrm>
        </p:grpSpPr>
        <p:pic>
          <p:nvPicPr>
            <p:cNvPr id="21594" name="AutoShape 110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81" y="1048"/>
              <a:ext cx="18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5" name="Text Box 63"/>
            <p:cNvSpPr txBox="1">
              <a:spLocks noChangeArrowheads="1"/>
            </p:cNvSpPr>
            <p:nvPr/>
          </p:nvSpPr>
          <p:spPr bwMode="auto">
            <a:xfrm>
              <a:off x="4646" y="1118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AutoShape 111"/>
          <p:cNvGrpSpPr>
            <a:grpSpLocks/>
          </p:cNvGrpSpPr>
          <p:nvPr/>
        </p:nvGrpSpPr>
        <p:grpSpPr bwMode="auto">
          <a:xfrm>
            <a:off x="6692900" y="1590675"/>
            <a:ext cx="287338" cy="261938"/>
            <a:chOff x="4216" y="1002"/>
            <a:chExt cx="181" cy="165"/>
          </a:xfrm>
        </p:grpSpPr>
        <p:pic>
          <p:nvPicPr>
            <p:cNvPr id="21592" name="AutoShape 111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16" y="1002"/>
              <a:ext cx="1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3" name="Text Box 66"/>
            <p:cNvSpPr txBox="1">
              <a:spLocks noChangeArrowheads="1"/>
            </p:cNvSpPr>
            <p:nvPr/>
          </p:nvSpPr>
          <p:spPr bwMode="auto">
            <a:xfrm>
              <a:off x="4283" y="1073"/>
              <a:ext cx="52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144" name="AutoShape 112"/>
          <p:cNvSpPr>
            <a:spLocks noChangeArrowheads="1"/>
          </p:cNvSpPr>
          <p:nvPr/>
        </p:nvSpPr>
        <p:spPr bwMode="auto">
          <a:xfrm rot="-281005">
            <a:off x="2700338" y="1484313"/>
            <a:ext cx="1008062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5" name="AutoShape 113"/>
          <p:cNvSpPr>
            <a:spLocks noChangeArrowheads="1"/>
          </p:cNvSpPr>
          <p:nvPr/>
        </p:nvSpPr>
        <p:spPr bwMode="auto">
          <a:xfrm rot="-281005">
            <a:off x="5003800" y="692150"/>
            <a:ext cx="1008063" cy="215900"/>
          </a:xfrm>
          <a:prstGeom prst="curvedDownArrow">
            <a:avLst>
              <a:gd name="adj1" fmla="val 93382"/>
              <a:gd name="adj2" fmla="val 18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6" name="AutoShape 114"/>
          <p:cNvSpPr>
            <a:spLocks noChangeArrowheads="1"/>
          </p:cNvSpPr>
          <p:nvPr/>
        </p:nvSpPr>
        <p:spPr bwMode="auto">
          <a:xfrm>
            <a:off x="5003800" y="1484313"/>
            <a:ext cx="504825" cy="576262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7" name="AutoShape 115"/>
          <p:cNvSpPr>
            <a:spLocks noChangeArrowheads="1"/>
          </p:cNvSpPr>
          <p:nvPr/>
        </p:nvSpPr>
        <p:spPr bwMode="auto">
          <a:xfrm rot="982662">
            <a:off x="3924300" y="1484313"/>
            <a:ext cx="431800" cy="865187"/>
          </a:xfrm>
          <a:prstGeom prst="lightningBol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2" name="Line 116"/>
          <p:cNvSpPr>
            <a:spLocks noChangeShapeType="1"/>
          </p:cNvSpPr>
          <p:nvPr/>
        </p:nvSpPr>
        <p:spPr bwMode="auto">
          <a:xfrm>
            <a:off x="9144000" y="2852738"/>
            <a:ext cx="0" cy="400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3" name="Freeform 117"/>
          <p:cNvSpPr>
            <a:spLocks/>
          </p:cNvSpPr>
          <p:nvPr/>
        </p:nvSpPr>
        <p:spPr bwMode="auto">
          <a:xfrm>
            <a:off x="166688" y="1844675"/>
            <a:ext cx="9158287" cy="5113338"/>
          </a:xfrm>
          <a:custGeom>
            <a:avLst/>
            <a:gdLst>
              <a:gd name="T0" fmla="*/ 2147483647 w 5769"/>
              <a:gd name="T1" fmla="*/ 2147483647 h 3097"/>
              <a:gd name="T2" fmla="*/ 2147483647 w 5769"/>
              <a:gd name="T3" fmla="*/ 2147483647 h 3097"/>
              <a:gd name="T4" fmla="*/ 0 w 5769"/>
              <a:gd name="T5" fmla="*/ 2147483647 h 3097"/>
              <a:gd name="T6" fmla="*/ 0 w 5769"/>
              <a:gd name="T7" fmla="*/ 2147483647 h 3097"/>
              <a:gd name="T8" fmla="*/ 2147483647 w 5769"/>
              <a:gd name="T9" fmla="*/ 2147483647 h 3097"/>
              <a:gd name="T10" fmla="*/ 2147483647 w 5769"/>
              <a:gd name="T11" fmla="*/ 2147483647 h 3097"/>
              <a:gd name="T12" fmla="*/ 2147483647 w 5769"/>
              <a:gd name="T13" fmla="*/ 2147483647 h 3097"/>
              <a:gd name="T14" fmla="*/ 2147483647 w 5769"/>
              <a:gd name="T15" fmla="*/ 2147483647 h 3097"/>
              <a:gd name="T16" fmla="*/ 2147483647 w 5769"/>
              <a:gd name="T17" fmla="*/ 2147483647 h 3097"/>
              <a:gd name="T18" fmla="*/ 2147483647 w 5769"/>
              <a:gd name="T19" fmla="*/ 2147483647 h 3097"/>
              <a:gd name="T20" fmla="*/ 2147483647 w 5769"/>
              <a:gd name="T21" fmla="*/ 2147483647 h 3097"/>
              <a:gd name="T22" fmla="*/ 2147483647 w 5769"/>
              <a:gd name="T23" fmla="*/ 2147483647 h 3097"/>
              <a:gd name="T24" fmla="*/ 2147483647 w 5769"/>
              <a:gd name="T25" fmla="*/ 2147483647 h 3097"/>
              <a:gd name="T26" fmla="*/ 2147483647 w 5769"/>
              <a:gd name="T27" fmla="*/ 2147483647 h 3097"/>
              <a:gd name="T28" fmla="*/ 2147483647 w 5769"/>
              <a:gd name="T29" fmla="*/ 2147483647 h 3097"/>
              <a:gd name="T30" fmla="*/ 2147483647 w 5769"/>
              <a:gd name="T31" fmla="*/ 2147483647 h 3097"/>
              <a:gd name="T32" fmla="*/ 2147483647 w 5769"/>
              <a:gd name="T33" fmla="*/ 2147483647 h 3097"/>
              <a:gd name="T34" fmla="*/ 2147483647 w 5769"/>
              <a:gd name="T35" fmla="*/ 2147483647 h 3097"/>
              <a:gd name="T36" fmla="*/ 2147483647 w 5769"/>
              <a:gd name="T37" fmla="*/ 2147483647 h 3097"/>
              <a:gd name="T38" fmla="*/ 2147483647 w 5769"/>
              <a:gd name="T39" fmla="*/ 2147483647 h 3097"/>
              <a:gd name="T40" fmla="*/ 2147483647 w 5769"/>
              <a:gd name="T41" fmla="*/ 2147483647 h 3097"/>
              <a:gd name="T42" fmla="*/ 2147483647 w 5769"/>
              <a:gd name="T43" fmla="*/ 2147483647 h 3097"/>
              <a:gd name="T44" fmla="*/ 2147483647 w 5769"/>
              <a:gd name="T45" fmla="*/ 2147483647 h 3097"/>
              <a:gd name="T46" fmla="*/ 2147483647 w 5769"/>
              <a:gd name="T47" fmla="*/ 2147483647 h 3097"/>
              <a:gd name="T48" fmla="*/ 2147483647 w 5769"/>
              <a:gd name="T49" fmla="*/ 2147483647 h 3097"/>
              <a:gd name="T50" fmla="*/ 2147483647 w 5769"/>
              <a:gd name="T51" fmla="*/ 2147483647 h 3097"/>
              <a:gd name="T52" fmla="*/ 2147483647 w 5769"/>
              <a:gd name="T53" fmla="*/ 2147483647 h 3097"/>
              <a:gd name="T54" fmla="*/ 2147483647 w 5769"/>
              <a:gd name="T55" fmla="*/ 2147483647 h 3097"/>
              <a:gd name="T56" fmla="*/ 2147483647 w 5769"/>
              <a:gd name="T57" fmla="*/ 2147483647 h 3097"/>
              <a:gd name="T58" fmla="*/ 2147483647 w 5769"/>
              <a:gd name="T59" fmla="*/ 2147483647 h 3097"/>
              <a:gd name="T60" fmla="*/ 2147483647 w 5769"/>
              <a:gd name="T61" fmla="*/ 2147483647 h 3097"/>
              <a:gd name="T62" fmla="*/ 2147483647 w 5769"/>
              <a:gd name="T63" fmla="*/ 2147483647 h 3097"/>
              <a:gd name="T64" fmla="*/ 2147483647 w 5769"/>
              <a:gd name="T65" fmla="*/ 2147483647 h 3097"/>
              <a:gd name="T66" fmla="*/ 2147483647 w 5769"/>
              <a:gd name="T67" fmla="*/ 2147483647 h 3097"/>
              <a:gd name="T68" fmla="*/ 2147483647 w 5769"/>
              <a:gd name="T69" fmla="*/ 0 h 3097"/>
              <a:gd name="T70" fmla="*/ 2147483647 w 5769"/>
              <a:gd name="T71" fmla="*/ 2147483647 h 3097"/>
              <a:gd name="T72" fmla="*/ 2147483647 w 5769"/>
              <a:gd name="T73" fmla="*/ 2147483647 h 3097"/>
              <a:gd name="T74" fmla="*/ 2147483647 w 5769"/>
              <a:gd name="T75" fmla="*/ 2147483647 h 3097"/>
              <a:gd name="T76" fmla="*/ 2147483647 w 5769"/>
              <a:gd name="T77" fmla="*/ 2147483647 h 3097"/>
              <a:gd name="T78" fmla="*/ 2147483647 w 5769"/>
              <a:gd name="T79" fmla="*/ 2147483647 h 3097"/>
              <a:gd name="T80" fmla="*/ 2147483647 w 5769"/>
              <a:gd name="T81" fmla="*/ 2147483647 h 3097"/>
              <a:gd name="T82" fmla="*/ 2147483647 w 5769"/>
              <a:gd name="T83" fmla="*/ 2147483647 h 3097"/>
              <a:gd name="T84" fmla="*/ 2147483647 w 5769"/>
              <a:gd name="T85" fmla="*/ 2147483647 h 3097"/>
              <a:gd name="T86" fmla="*/ 2147483647 w 5769"/>
              <a:gd name="T87" fmla="*/ 2147483647 h 3097"/>
              <a:gd name="T88" fmla="*/ 2147483647 w 5769"/>
              <a:gd name="T89" fmla="*/ 2147483647 h 3097"/>
              <a:gd name="T90" fmla="*/ 2147483647 w 5769"/>
              <a:gd name="T91" fmla="*/ 2147483647 h 3097"/>
              <a:gd name="T92" fmla="*/ 2147483647 w 5769"/>
              <a:gd name="T93" fmla="*/ 2147483647 h 3097"/>
              <a:gd name="T94" fmla="*/ 2147483647 w 5769"/>
              <a:gd name="T95" fmla="*/ 2147483647 h 3097"/>
              <a:gd name="T96" fmla="*/ 2147483647 w 5769"/>
              <a:gd name="T97" fmla="*/ 2147483647 h 3097"/>
              <a:gd name="T98" fmla="*/ 2147483647 w 5769"/>
              <a:gd name="T99" fmla="*/ 2147483647 h 3097"/>
              <a:gd name="T100" fmla="*/ 2147483647 w 5769"/>
              <a:gd name="T101" fmla="*/ 2147483647 h 3097"/>
              <a:gd name="T102" fmla="*/ 2147483647 w 5769"/>
              <a:gd name="T103" fmla="*/ 2147483647 h 3097"/>
              <a:gd name="T104" fmla="*/ 2147483647 w 5769"/>
              <a:gd name="T105" fmla="*/ 2147483647 h 3097"/>
              <a:gd name="T106" fmla="*/ 2147483647 w 5769"/>
              <a:gd name="T107" fmla="*/ 2147483647 h 3097"/>
              <a:gd name="T108" fmla="*/ 2147483647 w 5769"/>
              <a:gd name="T109" fmla="*/ 2147483647 h 3097"/>
              <a:gd name="T110" fmla="*/ 2147483647 w 5769"/>
              <a:gd name="T111" fmla="*/ 2147483647 h 3097"/>
              <a:gd name="T112" fmla="*/ 2147483647 w 5769"/>
              <a:gd name="T113" fmla="*/ 2147483647 h 3097"/>
              <a:gd name="T114" fmla="*/ 2147483647 w 5769"/>
              <a:gd name="T115" fmla="*/ 2147483647 h 30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69"/>
              <a:gd name="T175" fmla="*/ 0 h 3097"/>
              <a:gd name="T176" fmla="*/ 5769 w 5769"/>
              <a:gd name="T177" fmla="*/ 3097 h 30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69" h="3097">
                <a:moveTo>
                  <a:pt x="14" y="3040"/>
                </a:moveTo>
                <a:cubicBezTo>
                  <a:pt x="14" y="3040"/>
                  <a:pt x="9" y="3003"/>
                  <a:pt x="7" y="2984"/>
                </a:cubicBezTo>
                <a:cubicBezTo>
                  <a:pt x="5" y="2873"/>
                  <a:pt x="0" y="2762"/>
                  <a:pt x="0" y="2651"/>
                </a:cubicBezTo>
                <a:cubicBezTo>
                  <a:pt x="0" y="2589"/>
                  <a:pt x="17" y="2652"/>
                  <a:pt x="0" y="2602"/>
                </a:cubicBezTo>
                <a:cubicBezTo>
                  <a:pt x="5" y="2486"/>
                  <a:pt x="5" y="2370"/>
                  <a:pt x="14" y="2255"/>
                </a:cubicBezTo>
                <a:cubicBezTo>
                  <a:pt x="15" y="2239"/>
                  <a:pt x="41" y="2194"/>
                  <a:pt x="56" y="2186"/>
                </a:cubicBezTo>
                <a:cubicBezTo>
                  <a:pt x="69" y="2179"/>
                  <a:pt x="97" y="2172"/>
                  <a:pt x="97" y="2172"/>
                </a:cubicBezTo>
                <a:cubicBezTo>
                  <a:pt x="222" y="2174"/>
                  <a:pt x="347" y="2175"/>
                  <a:pt x="472" y="2179"/>
                </a:cubicBezTo>
                <a:cubicBezTo>
                  <a:pt x="550" y="2182"/>
                  <a:pt x="619" y="2219"/>
                  <a:pt x="701" y="2221"/>
                </a:cubicBezTo>
                <a:cubicBezTo>
                  <a:pt x="895" y="2227"/>
                  <a:pt x="1090" y="2226"/>
                  <a:pt x="1284" y="2228"/>
                </a:cubicBezTo>
                <a:cubicBezTo>
                  <a:pt x="1399" y="2247"/>
                  <a:pt x="1749" y="2239"/>
                  <a:pt x="1902" y="2172"/>
                </a:cubicBezTo>
                <a:cubicBezTo>
                  <a:pt x="1959" y="2147"/>
                  <a:pt x="2013" y="2108"/>
                  <a:pt x="2075" y="2096"/>
                </a:cubicBezTo>
                <a:cubicBezTo>
                  <a:pt x="2227" y="2065"/>
                  <a:pt x="2385" y="2085"/>
                  <a:pt x="2540" y="2082"/>
                </a:cubicBezTo>
                <a:cubicBezTo>
                  <a:pt x="2606" y="2033"/>
                  <a:pt x="2574" y="2049"/>
                  <a:pt x="2630" y="2026"/>
                </a:cubicBezTo>
                <a:cubicBezTo>
                  <a:pt x="2662" y="1995"/>
                  <a:pt x="2696" y="1968"/>
                  <a:pt x="2727" y="1936"/>
                </a:cubicBezTo>
                <a:cubicBezTo>
                  <a:pt x="2729" y="1929"/>
                  <a:pt x="2729" y="1920"/>
                  <a:pt x="2734" y="1915"/>
                </a:cubicBezTo>
                <a:cubicBezTo>
                  <a:pt x="2748" y="1901"/>
                  <a:pt x="2783" y="1881"/>
                  <a:pt x="2783" y="1881"/>
                </a:cubicBezTo>
                <a:cubicBezTo>
                  <a:pt x="2805" y="1848"/>
                  <a:pt x="2819" y="1820"/>
                  <a:pt x="2852" y="1797"/>
                </a:cubicBezTo>
                <a:cubicBezTo>
                  <a:pt x="2897" y="1765"/>
                  <a:pt x="2960" y="1754"/>
                  <a:pt x="3012" y="1742"/>
                </a:cubicBezTo>
                <a:cubicBezTo>
                  <a:pt x="3168" y="1707"/>
                  <a:pt x="3332" y="1718"/>
                  <a:pt x="3491" y="1700"/>
                </a:cubicBezTo>
                <a:cubicBezTo>
                  <a:pt x="3517" y="1694"/>
                  <a:pt x="3541" y="1685"/>
                  <a:pt x="3567" y="1679"/>
                </a:cubicBezTo>
                <a:cubicBezTo>
                  <a:pt x="3622" y="1645"/>
                  <a:pt x="3676" y="1611"/>
                  <a:pt x="3734" y="1582"/>
                </a:cubicBezTo>
                <a:cubicBezTo>
                  <a:pt x="3788" y="1500"/>
                  <a:pt x="4023" y="1535"/>
                  <a:pt x="4053" y="1534"/>
                </a:cubicBezTo>
                <a:cubicBezTo>
                  <a:pt x="4132" y="1475"/>
                  <a:pt x="4157" y="1367"/>
                  <a:pt x="4226" y="1298"/>
                </a:cubicBezTo>
                <a:cubicBezTo>
                  <a:pt x="4244" y="1245"/>
                  <a:pt x="4248" y="1190"/>
                  <a:pt x="4282" y="1145"/>
                </a:cubicBezTo>
                <a:cubicBezTo>
                  <a:pt x="4316" y="1009"/>
                  <a:pt x="4365" y="879"/>
                  <a:pt x="4428" y="756"/>
                </a:cubicBezTo>
                <a:cubicBezTo>
                  <a:pt x="4446" y="720"/>
                  <a:pt x="4444" y="705"/>
                  <a:pt x="4469" y="666"/>
                </a:cubicBezTo>
                <a:cubicBezTo>
                  <a:pt x="4480" y="623"/>
                  <a:pt x="4504" y="593"/>
                  <a:pt x="4525" y="555"/>
                </a:cubicBezTo>
                <a:cubicBezTo>
                  <a:pt x="4536" y="535"/>
                  <a:pt x="4542" y="503"/>
                  <a:pt x="4559" y="486"/>
                </a:cubicBezTo>
                <a:cubicBezTo>
                  <a:pt x="4567" y="478"/>
                  <a:pt x="4579" y="473"/>
                  <a:pt x="4587" y="465"/>
                </a:cubicBezTo>
                <a:cubicBezTo>
                  <a:pt x="4612" y="440"/>
                  <a:pt x="4626" y="415"/>
                  <a:pt x="4657" y="396"/>
                </a:cubicBezTo>
                <a:cubicBezTo>
                  <a:pt x="4667" y="357"/>
                  <a:pt x="4695" y="345"/>
                  <a:pt x="4719" y="312"/>
                </a:cubicBezTo>
                <a:cubicBezTo>
                  <a:pt x="4754" y="265"/>
                  <a:pt x="4772" y="209"/>
                  <a:pt x="4816" y="167"/>
                </a:cubicBezTo>
                <a:cubicBezTo>
                  <a:pt x="4828" y="132"/>
                  <a:pt x="4841" y="118"/>
                  <a:pt x="4865" y="90"/>
                </a:cubicBezTo>
                <a:cubicBezTo>
                  <a:pt x="4917" y="27"/>
                  <a:pt x="4915" y="16"/>
                  <a:pt x="4997" y="0"/>
                </a:cubicBezTo>
                <a:cubicBezTo>
                  <a:pt x="5015" y="2"/>
                  <a:pt x="5035" y="1"/>
                  <a:pt x="5052" y="7"/>
                </a:cubicBezTo>
                <a:cubicBezTo>
                  <a:pt x="5068" y="13"/>
                  <a:pt x="5094" y="35"/>
                  <a:pt x="5094" y="35"/>
                </a:cubicBezTo>
                <a:cubicBezTo>
                  <a:pt x="5111" y="59"/>
                  <a:pt x="5143" y="95"/>
                  <a:pt x="5170" y="104"/>
                </a:cubicBezTo>
                <a:cubicBezTo>
                  <a:pt x="5175" y="111"/>
                  <a:pt x="5178" y="119"/>
                  <a:pt x="5184" y="125"/>
                </a:cubicBezTo>
                <a:cubicBezTo>
                  <a:pt x="5192" y="133"/>
                  <a:pt x="5205" y="136"/>
                  <a:pt x="5212" y="146"/>
                </a:cubicBezTo>
                <a:cubicBezTo>
                  <a:pt x="5220" y="158"/>
                  <a:pt x="5221" y="173"/>
                  <a:pt x="5226" y="187"/>
                </a:cubicBezTo>
                <a:cubicBezTo>
                  <a:pt x="5245" y="242"/>
                  <a:pt x="5302" y="314"/>
                  <a:pt x="5358" y="333"/>
                </a:cubicBezTo>
                <a:cubicBezTo>
                  <a:pt x="5389" y="357"/>
                  <a:pt x="5383" y="369"/>
                  <a:pt x="5413" y="389"/>
                </a:cubicBezTo>
                <a:cubicBezTo>
                  <a:pt x="5458" y="451"/>
                  <a:pt x="5437" y="421"/>
                  <a:pt x="5476" y="479"/>
                </a:cubicBezTo>
                <a:cubicBezTo>
                  <a:pt x="5528" y="557"/>
                  <a:pt x="5452" y="479"/>
                  <a:pt x="5510" y="534"/>
                </a:cubicBezTo>
                <a:cubicBezTo>
                  <a:pt x="5527" y="584"/>
                  <a:pt x="5503" y="524"/>
                  <a:pt x="5538" y="576"/>
                </a:cubicBezTo>
                <a:cubicBezTo>
                  <a:pt x="5547" y="589"/>
                  <a:pt x="5550" y="605"/>
                  <a:pt x="5559" y="618"/>
                </a:cubicBezTo>
                <a:cubicBezTo>
                  <a:pt x="5569" y="655"/>
                  <a:pt x="5593" y="733"/>
                  <a:pt x="5614" y="763"/>
                </a:cubicBezTo>
                <a:cubicBezTo>
                  <a:pt x="5623" y="799"/>
                  <a:pt x="5642" y="832"/>
                  <a:pt x="5656" y="867"/>
                </a:cubicBezTo>
                <a:cubicBezTo>
                  <a:pt x="5667" y="895"/>
                  <a:pt x="5667" y="919"/>
                  <a:pt x="5684" y="944"/>
                </a:cubicBezTo>
                <a:cubicBezTo>
                  <a:pt x="5703" y="1034"/>
                  <a:pt x="5704" y="1128"/>
                  <a:pt x="5739" y="1214"/>
                </a:cubicBezTo>
                <a:cubicBezTo>
                  <a:pt x="5769" y="1422"/>
                  <a:pt x="5767" y="2892"/>
                  <a:pt x="5746" y="3060"/>
                </a:cubicBezTo>
                <a:cubicBezTo>
                  <a:pt x="5741" y="3097"/>
                  <a:pt x="5672" y="3065"/>
                  <a:pt x="5635" y="3067"/>
                </a:cubicBezTo>
                <a:cubicBezTo>
                  <a:pt x="5584" y="3070"/>
                  <a:pt x="5533" y="3072"/>
                  <a:pt x="5482" y="3074"/>
                </a:cubicBezTo>
                <a:cubicBezTo>
                  <a:pt x="4108" y="3069"/>
                  <a:pt x="2779" y="3051"/>
                  <a:pt x="1402" y="3047"/>
                </a:cubicBezTo>
                <a:cubicBezTo>
                  <a:pt x="1176" y="3043"/>
                  <a:pt x="981" y="3032"/>
                  <a:pt x="763" y="3012"/>
                </a:cubicBezTo>
                <a:cubicBezTo>
                  <a:pt x="520" y="3014"/>
                  <a:pt x="278" y="3012"/>
                  <a:pt x="35" y="3019"/>
                </a:cubicBezTo>
                <a:cubicBezTo>
                  <a:pt x="12" y="3020"/>
                  <a:pt x="14" y="3029"/>
                  <a:pt x="14" y="3040"/>
                </a:cubicBezTo>
                <a:close/>
              </a:path>
            </a:pathLst>
          </a:cu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635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4" name="Freeform 118"/>
          <p:cNvSpPr>
            <a:spLocks/>
          </p:cNvSpPr>
          <p:nvPr/>
        </p:nvSpPr>
        <p:spPr bwMode="auto">
          <a:xfrm>
            <a:off x="7272338" y="1700213"/>
            <a:ext cx="1871662" cy="1530350"/>
          </a:xfrm>
          <a:custGeom>
            <a:avLst/>
            <a:gdLst>
              <a:gd name="T0" fmla="*/ 2147483647 w 1138"/>
              <a:gd name="T1" fmla="*/ 2147483647 h 918"/>
              <a:gd name="T2" fmla="*/ 2147483647 w 1138"/>
              <a:gd name="T3" fmla="*/ 2147483647 h 918"/>
              <a:gd name="T4" fmla="*/ 2147483647 w 1138"/>
              <a:gd name="T5" fmla="*/ 2147483647 h 918"/>
              <a:gd name="T6" fmla="*/ 2147483647 w 1138"/>
              <a:gd name="T7" fmla="*/ 2147483647 h 918"/>
              <a:gd name="T8" fmla="*/ 2147483647 w 1138"/>
              <a:gd name="T9" fmla="*/ 2147483647 h 918"/>
              <a:gd name="T10" fmla="*/ 2147483647 w 1138"/>
              <a:gd name="T11" fmla="*/ 2147483647 h 918"/>
              <a:gd name="T12" fmla="*/ 2147483647 w 1138"/>
              <a:gd name="T13" fmla="*/ 2147483647 h 918"/>
              <a:gd name="T14" fmla="*/ 2147483647 w 1138"/>
              <a:gd name="T15" fmla="*/ 2147483647 h 918"/>
              <a:gd name="T16" fmla="*/ 2147483647 w 1138"/>
              <a:gd name="T17" fmla="*/ 2147483647 h 918"/>
              <a:gd name="T18" fmla="*/ 2147483647 w 1138"/>
              <a:gd name="T19" fmla="*/ 2147483647 h 918"/>
              <a:gd name="T20" fmla="*/ 2147483647 w 1138"/>
              <a:gd name="T21" fmla="*/ 2147483647 h 918"/>
              <a:gd name="T22" fmla="*/ 2147483647 w 1138"/>
              <a:gd name="T23" fmla="*/ 2147483647 h 918"/>
              <a:gd name="T24" fmla="*/ 2147483647 w 1138"/>
              <a:gd name="T25" fmla="*/ 2147483647 h 918"/>
              <a:gd name="T26" fmla="*/ 2147483647 w 1138"/>
              <a:gd name="T27" fmla="*/ 2147483647 h 918"/>
              <a:gd name="T28" fmla="*/ 2147483647 w 1138"/>
              <a:gd name="T29" fmla="*/ 2147483647 h 918"/>
              <a:gd name="T30" fmla="*/ 2147483647 w 1138"/>
              <a:gd name="T31" fmla="*/ 2147483647 h 918"/>
              <a:gd name="T32" fmla="*/ 2147483647 w 1138"/>
              <a:gd name="T33" fmla="*/ 2147483647 h 918"/>
              <a:gd name="T34" fmla="*/ 2147483647 w 1138"/>
              <a:gd name="T35" fmla="*/ 2147483647 h 918"/>
              <a:gd name="T36" fmla="*/ 2147483647 w 1138"/>
              <a:gd name="T37" fmla="*/ 2147483647 h 918"/>
              <a:gd name="T38" fmla="*/ 2147483647 w 1138"/>
              <a:gd name="T39" fmla="*/ 2147483647 h 918"/>
              <a:gd name="T40" fmla="*/ 2147483647 w 1138"/>
              <a:gd name="T41" fmla="*/ 2147483647 h 918"/>
              <a:gd name="T42" fmla="*/ 2147483647 w 1138"/>
              <a:gd name="T43" fmla="*/ 2147483647 h 918"/>
              <a:gd name="T44" fmla="*/ 2147483647 w 1138"/>
              <a:gd name="T45" fmla="*/ 2147483647 h 918"/>
              <a:gd name="T46" fmla="*/ 2147483647 w 1138"/>
              <a:gd name="T47" fmla="*/ 2147483647 h 918"/>
              <a:gd name="T48" fmla="*/ 2147483647 w 1138"/>
              <a:gd name="T49" fmla="*/ 2147483647 h 918"/>
              <a:gd name="T50" fmla="*/ 2147483647 w 1138"/>
              <a:gd name="T51" fmla="*/ 2147483647 h 918"/>
              <a:gd name="T52" fmla="*/ 2147483647 w 1138"/>
              <a:gd name="T53" fmla="*/ 2147483647 h 918"/>
              <a:gd name="T54" fmla="*/ 2147483647 w 1138"/>
              <a:gd name="T55" fmla="*/ 2147483647 h 918"/>
              <a:gd name="T56" fmla="*/ 2147483647 w 1138"/>
              <a:gd name="T57" fmla="*/ 2147483647 h 918"/>
              <a:gd name="T58" fmla="*/ 2147483647 w 1138"/>
              <a:gd name="T59" fmla="*/ 2147483647 h 918"/>
              <a:gd name="T60" fmla="*/ 2147483647 w 1138"/>
              <a:gd name="T61" fmla="*/ 2147483647 h 918"/>
              <a:gd name="T62" fmla="*/ 2147483647 w 1138"/>
              <a:gd name="T63" fmla="*/ 2147483647 h 918"/>
              <a:gd name="T64" fmla="*/ 2147483647 w 1138"/>
              <a:gd name="T65" fmla="*/ 2147483647 h 918"/>
              <a:gd name="T66" fmla="*/ 2147483647 w 1138"/>
              <a:gd name="T67" fmla="*/ 2147483647 h 918"/>
              <a:gd name="T68" fmla="*/ 2147483647 w 1138"/>
              <a:gd name="T69" fmla="*/ 2147483647 h 918"/>
              <a:gd name="T70" fmla="*/ 2147483647 w 1138"/>
              <a:gd name="T71" fmla="*/ 2147483647 h 918"/>
              <a:gd name="T72" fmla="*/ 2147483647 w 1138"/>
              <a:gd name="T73" fmla="*/ 2147483647 h 918"/>
              <a:gd name="T74" fmla="*/ 2147483647 w 1138"/>
              <a:gd name="T75" fmla="*/ 2147483647 h 918"/>
              <a:gd name="T76" fmla="*/ 2147483647 w 1138"/>
              <a:gd name="T77" fmla="*/ 2147483647 h 918"/>
              <a:gd name="T78" fmla="*/ 2147483647 w 1138"/>
              <a:gd name="T79" fmla="*/ 2147483647 h 918"/>
              <a:gd name="T80" fmla="*/ 2147483647 w 1138"/>
              <a:gd name="T81" fmla="*/ 2147483647 h 918"/>
              <a:gd name="T82" fmla="*/ 2147483647 w 1138"/>
              <a:gd name="T83" fmla="*/ 2147483647 h 918"/>
              <a:gd name="T84" fmla="*/ 2147483647 w 1138"/>
              <a:gd name="T85" fmla="*/ 2147483647 h 918"/>
              <a:gd name="T86" fmla="*/ 2147483647 w 1138"/>
              <a:gd name="T87" fmla="*/ 2147483647 h 918"/>
              <a:gd name="T88" fmla="*/ 2147483647 w 1138"/>
              <a:gd name="T89" fmla="*/ 2147483647 h 918"/>
              <a:gd name="T90" fmla="*/ 0 w 1138"/>
              <a:gd name="T91" fmla="*/ 2147483647 h 9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38"/>
              <a:gd name="T139" fmla="*/ 0 h 918"/>
              <a:gd name="T140" fmla="*/ 1138 w 1138"/>
              <a:gd name="T141" fmla="*/ 918 h 9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38" h="918">
                <a:moveTo>
                  <a:pt x="28" y="591"/>
                </a:moveTo>
                <a:cubicBezTo>
                  <a:pt x="53" y="555"/>
                  <a:pt x="69" y="528"/>
                  <a:pt x="83" y="487"/>
                </a:cubicBezTo>
                <a:cubicBezTo>
                  <a:pt x="87" y="475"/>
                  <a:pt x="106" y="478"/>
                  <a:pt x="118" y="473"/>
                </a:cubicBezTo>
                <a:cubicBezTo>
                  <a:pt x="135" y="449"/>
                  <a:pt x="150" y="448"/>
                  <a:pt x="173" y="432"/>
                </a:cubicBezTo>
                <a:cubicBezTo>
                  <a:pt x="180" y="411"/>
                  <a:pt x="182" y="387"/>
                  <a:pt x="194" y="369"/>
                </a:cubicBezTo>
                <a:cubicBezTo>
                  <a:pt x="207" y="350"/>
                  <a:pt x="242" y="311"/>
                  <a:pt x="250" y="286"/>
                </a:cubicBezTo>
                <a:cubicBezTo>
                  <a:pt x="266" y="239"/>
                  <a:pt x="276" y="197"/>
                  <a:pt x="319" y="168"/>
                </a:cubicBezTo>
                <a:cubicBezTo>
                  <a:pt x="329" y="138"/>
                  <a:pt x="349" y="129"/>
                  <a:pt x="375" y="113"/>
                </a:cubicBezTo>
                <a:cubicBezTo>
                  <a:pt x="397" y="47"/>
                  <a:pt x="408" y="40"/>
                  <a:pt x="479" y="22"/>
                </a:cubicBezTo>
                <a:cubicBezTo>
                  <a:pt x="514" y="0"/>
                  <a:pt x="527" y="2"/>
                  <a:pt x="569" y="9"/>
                </a:cubicBezTo>
                <a:cubicBezTo>
                  <a:pt x="581" y="44"/>
                  <a:pt x="582" y="66"/>
                  <a:pt x="618" y="78"/>
                </a:cubicBezTo>
                <a:cubicBezTo>
                  <a:pt x="631" y="87"/>
                  <a:pt x="647" y="89"/>
                  <a:pt x="659" y="99"/>
                </a:cubicBezTo>
                <a:cubicBezTo>
                  <a:pt x="666" y="104"/>
                  <a:pt x="667" y="115"/>
                  <a:pt x="673" y="120"/>
                </a:cubicBezTo>
                <a:cubicBezTo>
                  <a:pt x="686" y="131"/>
                  <a:pt x="715" y="147"/>
                  <a:pt x="715" y="147"/>
                </a:cubicBezTo>
                <a:cubicBezTo>
                  <a:pt x="748" y="196"/>
                  <a:pt x="734" y="175"/>
                  <a:pt x="756" y="210"/>
                </a:cubicBezTo>
                <a:cubicBezTo>
                  <a:pt x="772" y="237"/>
                  <a:pt x="764" y="279"/>
                  <a:pt x="791" y="300"/>
                </a:cubicBezTo>
                <a:cubicBezTo>
                  <a:pt x="797" y="305"/>
                  <a:pt x="805" y="304"/>
                  <a:pt x="812" y="307"/>
                </a:cubicBezTo>
                <a:cubicBezTo>
                  <a:pt x="840" y="321"/>
                  <a:pt x="869" y="331"/>
                  <a:pt x="895" y="349"/>
                </a:cubicBezTo>
                <a:cubicBezTo>
                  <a:pt x="912" y="397"/>
                  <a:pt x="930" y="438"/>
                  <a:pt x="958" y="480"/>
                </a:cubicBezTo>
                <a:cubicBezTo>
                  <a:pt x="963" y="488"/>
                  <a:pt x="976" y="485"/>
                  <a:pt x="985" y="487"/>
                </a:cubicBezTo>
                <a:cubicBezTo>
                  <a:pt x="995" y="518"/>
                  <a:pt x="1011" y="548"/>
                  <a:pt x="1034" y="571"/>
                </a:cubicBezTo>
                <a:cubicBezTo>
                  <a:pt x="1051" y="620"/>
                  <a:pt x="1040" y="600"/>
                  <a:pt x="1062" y="633"/>
                </a:cubicBezTo>
                <a:cubicBezTo>
                  <a:pt x="1074" y="682"/>
                  <a:pt x="1080" y="731"/>
                  <a:pt x="1096" y="779"/>
                </a:cubicBezTo>
                <a:cubicBezTo>
                  <a:pt x="1100" y="793"/>
                  <a:pt x="1102" y="808"/>
                  <a:pt x="1110" y="820"/>
                </a:cubicBezTo>
                <a:cubicBezTo>
                  <a:pt x="1119" y="834"/>
                  <a:pt x="1138" y="862"/>
                  <a:pt x="1138" y="862"/>
                </a:cubicBezTo>
                <a:cubicBezTo>
                  <a:pt x="1136" y="878"/>
                  <a:pt x="1138" y="896"/>
                  <a:pt x="1131" y="911"/>
                </a:cubicBezTo>
                <a:cubicBezTo>
                  <a:pt x="1128" y="918"/>
                  <a:pt x="1117" y="918"/>
                  <a:pt x="1110" y="918"/>
                </a:cubicBezTo>
                <a:cubicBezTo>
                  <a:pt x="1085" y="918"/>
                  <a:pt x="1033" y="892"/>
                  <a:pt x="1006" y="883"/>
                </a:cubicBezTo>
                <a:cubicBezTo>
                  <a:pt x="970" y="774"/>
                  <a:pt x="909" y="780"/>
                  <a:pt x="812" y="772"/>
                </a:cubicBezTo>
                <a:cubicBezTo>
                  <a:pt x="776" y="736"/>
                  <a:pt x="801" y="764"/>
                  <a:pt x="763" y="709"/>
                </a:cubicBezTo>
                <a:cubicBezTo>
                  <a:pt x="757" y="700"/>
                  <a:pt x="743" y="682"/>
                  <a:pt x="743" y="682"/>
                </a:cubicBezTo>
                <a:cubicBezTo>
                  <a:pt x="732" y="638"/>
                  <a:pt x="728" y="594"/>
                  <a:pt x="680" y="578"/>
                </a:cubicBezTo>
                <a:cubicBezTo>
                  <a:pt x="669" y="593"/>
                  <a:pt x="665" y="613"/>
                  <a:pt x="652" y="626"/>
                </a:cubicBezTo>
                <a:cubicBezTo>
                  <a:pt x="640" y="638"/>
                  <a:pt x="620" y="639"/>
                  <a:pt x="604" y="647"/>
                </a:cubicBezTo>
                <a:cubicBezTo>
                  <a:pt x="590" y="668"/>
                  <a:pt x="583" y="688"/>
                  <a:pt x="569" y="709"/>
                </a:cubicBezTo>
                <a:cubicBezTo>
                  <a:pt x="571" y="730"/>
                  <a:pt x="570" y="752"/>
                  <a:pt x="576" y="772"/>
                </a:cubicBezTo>
                <a:cubicBezTo>
                  <a:pt x="579" y="783"/>
                  <a:pt x="597" y="788"/>
                  <a:pt x="597" y="800"/>
                </a:cubicBezTo>
                <a:cubicBezTo>
                  <a:pt x="597" y="807"/>
                  <a:pt x="583" y="794"/>
                  <a:pt x="576" y="793"/>
                </a:cubicBezTo>
                <a:cubicBezTo>
                  <a:pt x="523" y="787"/>
                  <a:pt x="469" y="784"/>
                  <a:pt x="416" y="779"/>
                </a:cubicBezTo>
                <a:cubicBezTo>
                  <a:pt x="411" y="772"/>
                  <a:pt x="405" y="766"/>
                  <a:pt x="402" y="758"/>
                </a:cubicBezTo>
                <a:cubicBezTo>
                  <a:pt x="398" y="745"/>
                  <a:pt x="408" y="724"/>
                  <a:pt x="396" y="716"/>
                </a:cubicBezTo>
                <a:cubicBezTo>
                  <a:pt x="382" y="707"/>
                  <a:pt x="363" y="721"/>
                  <a:pt x="347" y="723"/>
                </a:cubicBezTo>
                <a:cubicBezTo>
                  <a:pt x="270" y="774"/>
                  <a:pt x="264" y="778"/>
                  <a:pt x="160" y="793"/>
                </a:cubicBezTo>
                <a:cubicBezTo>
                  <a:pt x="120" y="854"/>
                  <a:pt x="152" y="844"/>
                  <a:pt x="49" y="827"/>
                </a:cubicBezTo>
                <a:cubicBezTo>
                  <a:pt x="30" y="772"/>
                  <a:pt x="68" y="717"/>
                  <a:pt x="42" y="661"/>
                </a:cubicBezTo>
                <a:cubicBezTo>
                  <a:pt x="35" y="646"/>
                  <a:pt x="0" y="633"/>
                  <a:pt x="0" y="63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55" name="Freeform 119"/>
          <p:cNvSpPr>
            <a:spLocks/>
          </p:cNvSpPr>
          <p:nvPr/>
        </p:nvSpPr>
        <p:spPr bwMode="auto">
          <a:xfrm>
            <a:off x="-36513" y="5229225"/>
            <a:ext cx="3744913" cy="1670050"/>
          </a:xfrm>
          <a:custGeom>
            <a:avLst/>
            <a:gdLst>
              <a:gd name="T0" fmla="*/ 2147483647 w 2283"/>
              <a:gd name="T1" fmla="*/ 2147483647 h 1052"/>
              <a:gd name="T2" fmla="*/ 2147483647 w 2283"/>
              <a:gd name="T3" fmla="*/ 2147483647 h 1052"/>
              <a:gd name="T4" fmla="*/ 2147483647 w 2283"/>
              <a:gd name="T5" fmla="*/ 2147483647 h 1052"/>
              <a:gd name="T6" fmla="*/ 2147483647 w 2283"/>
              <a:gd name="T7" fmla="*/ 2147483647 h 1052"/>
              <a:gd name="T8" fmla="*/ 2147483647 w 2283"/>
              <a:gd name="T9" fmla="*/ 2147483647 h 1052"/>
              <a:gd name="T10" fmla="*/ 2147483647 w 2283"/>
              <a:gd name="T11" fmla="*/ 2147483647 h 1052"/>
              <a:gd name="T12" fmla="*/ 2147483647 w 2283"/>
              <a:gd name="T13" fmla="*/ 2147483647 h 1052"/>
              <a:gd name="T14" fmla="*/ 2147483647 w 2283"/>
              <a:gd name="T15" fmla="*/ 2147483647 h 1052"/>
              <a:gd name="T16" fmla="*/ 2147483647 w 2283"/>
              <a:gd name="T17" fmla="*/ 2147483647 h 1052"/>
              <a:gd name="T18" fmla="*/ 2147483647 w 2283"/>
              <a:gd name="T19" fmla="*/ 2147483647 h 1052"/>
              <a:gd name="T20" fmla="*/ 2147483647 w 2283"/>
              <a:gd name="T21" fmla="*/ 2147483647 h 1052"/>
              <a:gd name="T22" fmla="*/ 2147483647 w 2283"/>
              <a:gd name="T23" fmla="*/ 2147483647 h 1052"/>
              <a:gd name="T24" fmla="*/ 2147483647 w 2283"/>
              <a:gd name="T25" fmla="*/ 2147483647 h 1052"/>
              <a:gd name="T26" fmla="*/ 2147483647 w 2283"/>
              <a:gd name="T27" fmla="*/ 2147483647 h 1052"/>
              <a:gd name="T28" fmla="*/ 2147483647 w 2283"/>
              <a:gd name="T29" fmla="*/ 2147483647 h 1052"/>
              <a:gd name="T30" fmla="*/ 2147483647 w 2283"/>
              <a:gd name="T31" fmla="*/ 2147483647 h 1052"/>
              <a:gd name="T32" fmla="*/ 2147483647 w 2283"/>
              <a:gd name="T33" fmla="*/ 2147483647 h 1052"/>
              <a:gd name="T34" fmla="*/ 2147483647 w 2283"/>
              <a:gd name="T35" fmla="*/ 2147483647 h 1052"/>
              <a:gd name="T36" fmla="*/ 2147483647 w 2283"/>
              <a:gd name="T37" fmla="*/ 2147483647 h 1052"/>
              <a:gd name="T38" fmla="*/ 2147483647 w 2283"/>
              <a:gd name="T39" fmla="*/ 2147483647 h 1052"/>
              <a:gd name="T40" fmla="*/ 2147483647 w 2283"/>
              <a:gd name="T41" fmla="*/ 2147483647 h 10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83"/>
              <a:gd name="T64" fmla="*/ 0 h 1052"/>
              <a:gd name="T65" fmla="*/ 2283 w 2283"/>
              <a:gd name="T66" fmla="*/ 1052 h 105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83" h="1052">
                <a:moveTo>
                  <a:pt x="9" y="1025"/>
                </a:moveTo>
                <a:cubicBezTo>
                  <a:pt x="226" y="1027"/>
                  <a:pt x="444" y="1032"/>
                  <a:pt x="661" y="1032"/>
                </a:cubicBezTo>
                <a:cubicBezTo>
                  <a:pt x="1047" y="1032"/>
                  <a:pt x="1152" y="1052"/>
                  <a:pt x="1439" y="956"/>
                </a:cubicBezTo>
                <a:cubicBezTo>
                  <a:pt x="1468" y="925"/>
                  <a:pt x="1502" y="894"/>
                  <a:pt x="1543" y="880"/>
                </a:cubicBezTo>
                <a:cubicBezTo>
                  <a:pt x="1550" y="873"/>
                  <a:pt x="1556" y="865"/>
                  <a:pt x="1564" y="859"/>
                </a:cubicBezTo>
                <a:cubicBezTo>
                  <a:pt x="1570" y="855"/>
                  <a:pt x="1579" y="856"/>
                  <a:pt x="1584" y="852"/>
                </a:cubicBezTo>
                <a:cubicBezTo>
                  <a:pt x="1590" y="847"/>
                  <a:pt x="1592" y="837"/>
                  <a:pt x="1598" y="831"/>
                </a:cubicBezTo>
                <a:cubicBezTo>
                  <a:pt x="1604" y="825"/>
                  <a:pt x="1612" y="822"/>
                  <a:pt x="1619" y="817"/>
                </a:cubicBezTo>
                <a:cubicBezTo>
                  <a:pt x="1636" y="791"/>
                  <a:pt x="1689" y="740"/>
                  <a:pt x="1716" y="727"/>
                </a:cubicBezTo>
                <a:cubicBezTo>
                  <a:pt x="1725" y="699"/>
                  <a:pt x="1728" y="681"/>
                  <a:pt x="1758" y="671"/>
                </a:cubicBezTo>
                <a:cubicBezTo>
                  <a:pt x="1774" y="626"/>
                  <a:pt x="1839" y="555"/>
                  <a:pt x="1883" y="533"/>
                </a:cubicBezTo>
                <a:cubicBezTo>
                  <a:pt x="1894" y="499"/>
                  <a:pt x="1907" y="495"/>
                  <a:pt x="1931" y="470"/>
                </a:cubicBezTo>
                <a:cubicBezTo>
                  <a:pt x="1963" y="437"/>
                  <a:pt x="1989" y="398"/>
                  <a:pt x="2015" y="359"/>
                </a:cubicBezTo>
                <a:cubicBezTo>
                  <a:pt x="2036" y="327"/>
                  <a:pt x="2056" y="328"/>
                  <a:pt x="2070" y="297"/>
                </a:cubicBezTo>
                <a:cubicBezTo>
                  <a:pt x="2095" y="240"/>
                  <a:pt x="2113" y="173"/>
                  <a:pt x="2167" y="137"/>
                </a:cubicBezTo>
                <a:cubicBezTo>
                  <a:pt x="2193" y="98"/>
                  <a:pt x="2218" y="66"/>
                  <a:pt x="2264" y="54"/>
                </a:cubicBezTo>
                <a:cubicBezTo>
                  <a:pt x="2274" y="47"/>
                  <a:pt x="2283" y="19"/>
                  <a:pt x="2271" y="19"/>
                </a:cubicBezTo>
                <a:cubicBezTo>
                  <a:pt x="1725" y="10"/>
                  <a:pt x="1180" y="14"/>
                  <a:pt x="634" y="12"/>
                </a:cubicBezTo>
                <a:cubicBezTo>
                  <a:pt x="421" y="0"/>
                  <a:pt x="241" y="1"/>
                  <a:pt x="16" y="5"/>
                </a:cubicBezTo>
                <a:cubicBezTo>
                  <a:pt x="11" y="271"/>
                  <a:pt x="0" y="436"/>
                  <a:pt x="9" y="692"/>
                </a:cubicBezTo>
                <a:cubicBezTo>
                  <a:pt x="11" y="751"/>
                  <a:pt x="50" y="1025"/>
                  <a:pt x="9" y="1025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52" name="AutoShape 120"/>
          <p:cNvSpPr>
            <a:spLocks noChangeArrowheads="1"/>
          </p:cNvSpPr>
          <p:nvPr/>
        </p:nvSpPr>
        <p:spPr bwMode="auto">
          <a:xfrm>
            <a:off x="323850" y="2349500"/>
            <a:ext cx="104775" cy="2663825"/>
          </a:xfrm>
          <a:prstGeom prst="upArrow">
            <a:avLst>
              <a:gd name="adj1" fmla="val 50000"/>
              <a:gd name="adj2" fmla="val 932216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53" name="AutoShape 121"/>
          <p:cNvSpPr>
            <a:spLocks noChangeArrowheads="1"/>
          </p:cNvSpPr>
          <p:nvPr/>
        </p:nvSpPr>
        <p:spPr bwMode="auto">
          <a:xfrm>
            <a:off x="755650" y="29972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54" name="Text Box 122"/>
          <p:cNvSpPr txBox="1">
            <a:spLocks noChangeArrowheads="1"/>
          </p:cNvSpPr>
          <p:nvPr/>
        </p:nvSpPr>
        <p:spPr bwMode="auto">
          <a:xfrm>
            <a:off x="468313" y="479742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Испарение</a:t>
            </a:r>
          </a:p>
        </p:txBody>
      </p:sp>
      <p:sp>
        <p:nvSpPr>
          <p:cNvPr id="44155" name="Text Box 123"/>
          <p:cNvSpPr txBox="1">
            <a:spLocks noChangeArrowheads="1"/>
          </p:cNvSpPr>
          <p:nvPr/>
        </p:nvSpPr>
        <p:spPr bwMode="auto">
          <a:xfrm>
            <a:off x="214313" y="1643063"/>
            <a:ext cx="255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Конденсация пара</a:t>
            </a:r>
          </a:p>
        </p:txBody>
      </p:sp>
      <p:sp>
        <p:nvSpPr>
          <p:cNvPr id="44156" name="Text Box 124"/>
          <p:cNvSpPr txBox="1">
            <a:spLocks noChangeArrowheads="1"/>
          </p:cNvSpPr>
          <p:nvPr/>
        </p:nvSpPr>
        <p:spPr bwMode="auto">
          <a:xfrm>
            <a:off x="2571750" y="2143125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Осадкидождь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157" name="Text Box 125"/>
          <p:cNvSpPr txBox="1">
            <a:spLocks noChangeArrowheads="1"/>
          </p:cNvSpPr>
          <p:nvPr/>
        </p:nvSpPr>
        <p:spPr bwMode="auto">
          <a:xfrm>
            <a:off x="7740650" y="404813"/>
            <a:ext cx="1223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Осадки –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снег</a:t>
            </a:r>
          </a:p>
        </p:txBody>
      </p:sp>
      <p:sp>
        <p:nvSpPr>
          <p:cNvPr id="44158" name="Text Box 126"/>
          <p:cNvSpPr txBox="1">
            <a:spLocks noChangeArrowheads="1"/>
          </p:cNvSpPr>
          <p:nvPr/>
        </p:nvSpPr>
        <p:spPr bwMode="auto">
          <a:xfrm>
            <a:off x="3851275" y="692150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Ветер</a:t>
            </a:r>
          </a:p>
        </p:txBody>
      </p:sp>
      <p:sp>
        <p:nvSpPr>
          <p:cNvPr id="44159" name="Text Box 127"/>
          <p:cNvSpPr txBox="1">
            <a:spLocks noChangeArrowheads="1"/>
          </p:cNvSpPr>
          <p:nvPr/>
        </p:nvSpPr>
        <p:spPr bwMode="auto">
          <a:xfrm>
            <a:off x="503238" y="6165850"/>
            <a:ext cx="8640762" cy="523875"/>
          </a:xfrm>
          <a:prstGeom prst="rect">
            <a:avLst/>
          </a:prstGeom>
          <a:gradFill rotWithShape="1">
            <a:gsLst>
              <a:gs pos="0">
                <a:srgbClr val="DDDDDD">
                  <a:alpha val="64999"/>
                </a:srgbClr>
              </a:gs>
              <a:gs pos="100000">
                <a:srgbClr val="DDDDDD">
                  <a:gamma/>
                  <a:shade val="46275"/>
                  <a:invGamma/>
                  <a:alpha val="24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/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Круговорот воды в природе – всемирный процесс</a:t>
            </a:r>
          </a:p>
        </p:txBody>
      </p:sp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1187450" y="3429000"/>
            <a:ext cx="71438" cy="1295400"/>
          </a:xfrm>
          <a:prstGeom prst="upArrow">
            <a:avLst>
              <a:gd name="adj1" fmla="val 50000"/>
              <a:gd name="adj2" fmla="val 45333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1" name="AutoShape 129"/>
          <p:cNvSpPr>
            <a:spLocks noChangeArrowheads="1"/>
          </p:cNvSpPr>
          <p:nvPr/>
        </p:nvSpPr>
        <p:spPr bwMode="auto">
          <a:xfrm>
            <a:off x="2627313" y="3716338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2" name="AutoShape 130"/>
          <p:cNvSpPr>
            <a:spLocks noChangeArrowheads="1"/>
          </p:cNvSpPr>
          <p:nvPr/>
        </p:nvSpPr>
        <p:spPr bwMode="auto">
          <a:xfrm>
            <a:off x="2268538" y="3860800"/>
            <a:ext cx="73025" cy="1368425"/>
          </a:xfrm>
          <a:prstGeom prst="downArrow">
            <a:avLst>
              <a:gd name="adj1" fmla="val 50000"/>
              <a:gd name="adj2" fmla="val 4684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3" name="AutoShape 131"/>
          <p:cNvSpPr>
            <a:spLocks noChangeArrowheads="1"/>
          </p:cNvSpPr>
          <p:nvPr/>
        </p:nvSpPr>
        <p:spPr bwMode="auto">
          <a:xfrm>
            <a:off x="4643438" y="3716338"/>
            <a:ext cx="73025" cy="1944687"/>
          </a:xfrm>
          <a:prstGeom prst="downArrow">
            <a:avLst>
              <a:gd name="adj1" fmla="val 50000"/>
              <a:gd name="adj2" fmla="val 66576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64" name="AutoShape 132"/>
          <p:cNvSpPr>
            <a:spLocks noChangeArrowheads="1"/>
          </p:cNvSpPr>
          <p:nvPr/>
        </p:nvSpPr>
        <p:spPr bwMode="auto">
          <a:xfrm>
            <a:off x="5435600" y="3573463"/>
            <a:ext cx="73025" cy="1511300"/>
          </a:xfrm>
          <a:prstGeom prst="downArrow">
            <a:avLst>
              <a:gd name="adj1" fmla="val 50000"/>
              <a:gd name="adj2" fmla="val 517391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6" name="AutoShape 133"/>
          <p:cNvGrpSpPr>
            <a:grpSpLocks/>
          </p:cNvGrpSpPr>
          <p:nvPr/>
        </p:nvGrpSpPr>
        <p:grpSpPr bwMode="auto">
          <a:xfrm>
            <a:off x="7138988" y="1457325"/>
            <a:ext cx="115887" cy="1017588"/>
            <a:chOff x="4497" y="918"/>
            <a:chExt cx="73" cy="641"/>
          </a:xfrm>
        </p:grpSpPr>
        <p:pic>
          <p:nvPicPr>
            <p:cNvPr id="21590" name="AutoShape 133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97" y="918"/>
              <a:ext cx="73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1" name="Text Box 90"/>
            <p:cNvSpPr txBox="1">
              <a:spLocks noChangeArrowheads="1"/>
            </p:cNvSpPr>
            <p:nvPr/>
          </p:nvSpPr>
          <p:spPr bwMode="auto">
            <a:xfrm>
              <a:off x="4524" y="935"/>
              <a:ext cx="23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AutoShape 134"/>
          <p:cNvGrpSpPr>
            <a:grpSpLocks/>
          </p:cNvGrpSpPr>
          <p:nvPr/>
        </p:nvGrpSpPr>
        <p:grpSpPr bwMode="auto">
          <a:xfrm>
            <a:off x="7639050" y="1390650"/>
            <a:ext cx="120650" cy="560388"/>
            <a:chOff x="4812" y="876"/>
            <a:chExt cx="76" cy="353"/>
          </a:xfrm>
        </p:grpSpPr>
        <p:pic>
          <p:nvPicPr>
            <p:cNvPr id="21588" name="AutoShape 134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12" y="876"/>
              <a:ext cx="7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89" name="Text Box 93"/>
            <p:cNvSpPr txBox="1">
              <a:spLocks noChangeArrowheads="1"/>
            </p:cNvSpPr>
            <p:nvPr/>
          </p:nvSpPr>
          <p:spPr bwMode="auto">
            <a:xfrm>
              <a:off x="4841" y="890"/>
              <a:ext cx="24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167" name="AutoShape 135"/>
          <p:cNvSpPr>
            <a:spLocks noChangeArrowheads="1"/>
          </p:cNvSpPr>
          <p:nvPr/>
        </p:nvSpPr>
        <p:spPr bwMode="auto">
          <a:xfrm>
            <a:off x="6500813" y="5373688"/>
            <a:ext cx="2390775" cy="341312"/>
          </a:xfrm>
          <a:prstGeom prst="wedgeRoundRectCallout">
            <a:avLst>
              <a:gd name="adj1" fmla="val -84009"/>
              <a:gd name="adj2" fmla="val -222282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4168" name="Arc 136"/>
          <p:cNvSpPr>
            <a:spLocks/>
          </p:cNvSpPr>
          <p:nvPr/>
        </p:nvSpPr>
        <p:spPr bwMode="auto">
          <a:xfrm flipV="1">
            <a:off x="3276600" y="2997200"/>
            <a:ext cx="4608513" cy="280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6357938" y="5373688"/>
            <a:ext cx="246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Подземные воды</a:t>
            </a:r>
          </a:p>
        </p:txBody>
      </p:sp>
      <p:sp>
        <p:nvSpPr>
          <p:cNvPr id="44170" name="Freeform 138"/>
          <p:cNvSpPr>
            <a:spLocks/>
          </p:cNvSpPr>
          <p:nvPr/>
        </p:nvSpPr>
        <p:spPr bwMode="auto">
          <a:xfrm>
            <a:off x="4427538" y="4292600"/>
            <a:ext cx="2246312" cy="777875"/>
          </a:xfrm>
          <a:custGeom>
            <a:avLst/>
            <a:gdLst>
              <a:gd name="T0" fmla="*/ 0 w 1415"/>
              <a:gd name="T1" fmla="*/ 2147483647 h 490"/>
              <a:gd name="T2" fmla="*/ 2147483647 w 1415"/>
              <a:gd name="T3" fmla="*/ 2147483647 h 490"/>
              <a:gd name="T4" fmla="*/ 2147483647 w 1415"/>
              <a:gd name="T5" fmla="*/ 2147483647 h 490"/>
              <a:gd name="T6" fmla="*/ 2147483647 w 1415"/>
              <a:gd name="T7" fmla="*/ 2147483647 h 490"/>
              <a:gd name="T8" fmla="*/ 2147483647 w 1415"/>
              <a:gd name="T9" fmla="*/ 2147483647 h 490"/>
              <a:gd name="T10" fmla="*/ 2147483647 w 1415"/>
              <a:gd name="T11" fmla="*/ 2147483647 h 490"/>
              <a:gd name="T12" fmla="*/ 2147483647 w 1415"/>
              <a:gd name="T13" fmla="*/ 2147483647 h 490"/>
              <a:gd name="T14" fmla="*/ 2147483647 w 1415"/>
              <a:gd name="T15" fmla="*/ 2147483647 h 490"/>
              <a:gd name="T16" fmla="*/ 2147483647 w 1415"/>
              <a:gd name="T17" fmla="*/ 2147483647 h 490"/>
              <a:gd name="T18" fmla="*/ 2147483647 w 1415"/>
              <a:gd name="T19" fmla="*/ 2147483647 h 490"/>
              <a:gd name="T20" fmla="*/ 2147483647 w 1415"/>
              <a:gd name="T21" fmla="*/ 2147483647 h 490"/>
              <a:gd name="T22" fmla="*/ 2147483647 w 1415"/>
              <a:gd name="T23" fmla="*/ 2147483647 h 490"/>
              <a:gd name="T24" fmla="*/ 2147483647 w 1415"/>
              <a:gd name="T25" fmla="*/ 2147483647 h 490"/>
              <a:gd name="T26" fmla="*/ 2147483647 w 1415"/>
              <a:gd name="T27" fmla="*/ 2147483647 h 490"/>
              <a:gd name="T28" fmla="*/ 2147483647 w 1415"/>
              <a:gd name="T29" fmla="*/ 2147483647 h 490"/>
              <a:gd name="T30" fmla="*/ 2147483647 w 1415"/>
              <a:gd name="T31" fmla="*/ 2147483647 h 490"/>
              <a:gd name="T32" fmla="*/ 2147483647 w 1415"/>
              <a:gd name="T33" fmla="*/ 2147483647 h 4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5"/>
              <a:gd name="T52" fmla="*/ 0 h 490"/>
              <a:gd name="T53" fmla="*/ 1415 w 1415"/>
              <a:gd name="T54" fmla="*/ 490 h 4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5" h="490">
                <a:moveTo>
                  <a:pt x="0" y="490"/>
                </a:moveTo>
                <a:cubicBezTo>
                  <a:pt x="53" y="479"/>
                  <a:pt x="82" y="443"/>
                  <a:pt x="124" y="414"/>
                </a:cubicBezTo>
                <a:cubicBezTo>
                  <a:pt x="142" y="402"/>
                  <a:pt x="173" y="400"/>
                  <a:pt x="194" y="393"/>
                </a:cubicBezTo>
                <a:cubicBezTo>
                  <a:pt x="259" y="326"/>
                  <a:pt x="216" y="352"/>
                  <a:pt x="340" y="344"/>
                </a:cubicBezTo>
                <a:cubicBezTo>
                  <a:pt x="381" y="341"/>
                  <a:pt x="423" y="339"/>
                  <a:pt x="464" y="337"/>
                </a:cubicBezTo>
                <a:cubicBezTo>
                  <a:pt x="500" y="325"/>
                  <a:pt x="576" y="317"/>
                  <a:pt x="576" y="317"/>
                </a:cubicBezTo>
                <a:cubicBezTo>
                  <a:pt x="665" y="255"/>
                  <a:pt x="547" y="332"/>
                  <a:pt x="832" y="296"/>
                </a:cubicBezTo>
                <a:cubicBezTo>
                  <a:pt x="849" y="294"/>
                  <a:pt x="857" y="270"/>
                  <a:pt x="874" y="268"/>
                </a:cubicBezTo>
                <a:cubicBezTo>
                  <a:pt x="897" y="266"/>
                  <a:pt x="920" y="263"/>
                  <a:pt x="943" y="261"/>
                </a:cubicBezTo>
                <a:cubicBezTo>
                  <a:pt x="955" y="254"/>
                  <a:pt x="968" y="250"/>
                  <a:pt x="978" y="240"/>
                </a:cubicBezTo>
                <a:cubicBezTo>
                  <a:pt x="996" y="222"/>
                  <a:pt x="996" y="186"/>
                  <a:pt x="1020" y="178"/>
                </a:cubicBezTo>
                <a:cubicBezTo>
                  <a:pt x="1058" y="165"/>
                  <a:pt x="1102" y="155"/>
                  <a:pt x="1138" y="136"/>
                </a:cubicBezTo>
                <a:cubicBezTo>
                  <a:pt x="1145" y="132"/>
                  <a:pt x="1150" y="123"/>
                  <a:pt x="1158" y="122"/>
                </a:cubicBezTo>
                <a:cubicBezTo>
                  <a:pt x="1202" y="116"/>
                  <a:pt x="1246" y="117"/>
                  <a:pt x="1290" y="115"/>
                </a:cubicBezTo>
                <a:cubicBezTo>
                  <a:pt x="1299" y="113"/>
                  <a:pt x="1310" y="114"/>
                  <a:pt x="1318" y="108"/>
                </a:cubicBezTo>
                <a:cubicBezTo>
                  <a:pt x="1330" y="99"/>
                  <a:pt x="1327" y="77"/>
                  <a:pt x="1339" y="67"/>
                </a:cubicBezTo>
                <a:cubicBezTo>
                  <a:pt x="1415" y="0"/>
                  <a:pt x="1364" y="59"/>
                  <a:pt x="1387" y="32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71" name="AutoShape 139"/>
          <p:cNvSpPr>
            <a:spLocks noChangeArrowheads="1"/>
          </p:cNvSpPr>
          <p:nvPr/>
        </p:nvSpPr>
        <p:spPr bwMode="auto">
          <a:xfrm>
            <a:off x="4284663" y="4941888"/>
            <a:ext cx="358775" cy="344487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75" name="Text Box 143"/>
          <p:cNvSpPr txBox="1">
            <a:spLocks noChangeArrowheads="1"/>
          </p:cNvSpPr>
          <p:nvPr/>
        </p:nvSpPr>
        <p:spPr bwMode="auto">
          <a:xfrm>
            <a:off x="7643813" y="2000250"/>
            <a:ext cx="1258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Ледники</a:t>
            </a:r>
          </a:p>
        </p:txBody>
      </p:sp>
      <p:sp>
        <p:nvSpPr>
          <p:cNvPr id="44176" name="Text Box 144"/>
          <p:cNvSpPr txBox="1">
            <a:spLocks noChangeArrowheads="1"/>
          </p:cNvSpPr>
          <p:nvPr/>
        </p:nvSpPr>
        <p:spPr bwMode="auto">
          <a:xfrm>
            <a:off x="3708400" y="4652963"/>
            <a:ext cx="1079500" cy="36988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Родник</a:t>
            </a:r>
          </a:p>
        </p:txBody>
      </p:sp>
      <p:sp>
        <p:nvSpPr>
          <p:cNvPr id="44178" name="Text Box 146"/>
          <p:cNvSpPr txBox="1">
            <a:spLocks noChangeArrowheads="1"/>
          </p:cNvSpPr>
          <p:nvPr/>
        </p:nvSpPr>
        <p:spPr bwMode="auto">
          <a:xfrm>
            <a:off x="5795963" y="3860800"/>
            <a:ext cx="990600" cy="36988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Реки</a:t>
            </a:r>
          </a:p>
        </p:txBody>
      </p:sp>
      <p:sp>
        <p:nvSpPr>
          <p:cNvPr id="44179" name="Line 147"/>
          <p:cNvSpPr>
            <a:spLocks noChangeShapeType="1"/>
          </p:cNvSpPr>
          <p:nvPr/>
        </p:nvSpPr>
        <p:spPr bwMode="auto">
          <a:xfrm flipH="1">
            <a:off x="5364163" y="5300663"/>
            <a:ext cx="1008062" cy="3603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0" name="Line 148"/>
          <p:cNvSpPr>
            <a:spLocks noChangeShapeType="1"/>
          </p:cNvSpPr>
          <p:nvPr/>
        </p:nvSpPr>
        <p:spPr bwMode="auto">
          <a:xfrm flipH="1">
            <a:off x="5580063" y="4292600"/>
            <a:ext cx="576262" cy="288925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1" name="Line 149"/>
          <p:cNvSpPr>
            <a:spLocks noChangeShapeType="1"/>
          </p:cNvSpPr>
          <p:nvPr/>
        </p:nvSpPr>
        <p:spPr bwMode="auto">
          <a:xfrm flipH="1">
            <a:off x="4787900" y="4868863"/>
            <a:ext cx="647700" cy="144462"/>
          </a:xfrm>
          <a:prstGeom prst="line">
            <a:avLst/>
          </a:prstGeom>
          <a:noFill/>
          <a:ln w="19050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82" name="Line 150"/>
          <p:cNvSpPr>
            <a:spLocks noChangeShapeType="1"/>
          </p:cNvSpPr>
          <p:nvPr/>
        </p:nvSpPr>
        <p:spPr bwMode="auto">
          <a:xfrm flipH="1">
            <a:off x="6877050" y="2852738"/>
            <a:ext cx="3587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83" name="AutoShape 151"/>
          <p:cNvSpPr>
            <a:spLocks noChangeArrowheads="1"/>
          </p:cNvSpPr>
          <p:nvPr/>
        </p:nvSpPr>
        <p:spPr bwMode="auto">
          <a:xfrm flipH="1">
            <a:off x="5003800" y="35734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84" name="AutoShape 152"/>
          <p:cNvSpPr>
            <a:spLocks noChangeArrowheads="1"/>
          </p:cNvSpPr>
          <p:nvPr/>
        </p:nvSpPr>
        <p:spPr bwMode="auto">
          <a:xfrm flipH="1">
            <a:off x="5724525" y="3357563"/>
            <a:ext cx="73025" cy="936625"/>
          </a:xfrm>
          <a:prstGeom prst="upArrow">
            <a:avLst>
              <a:gd name="adj1" fmla="val 50000"/>
              <a:gd name="adj2" fmla="val 320652"/>
            </a:avLst>
          </a:prstGeom>
          <a:solidFill>
            <a:srgbClr val="00CCFF"/>
          </a:solidFill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185" name="Line 153"/>
          <p:cNvSpPr>
            <a:spLocks noChangeShapeType="1"/>
          </p:cNvSpPr>
          <p:nvPr/>
        </p:nvSpPr>
        <p:spPr bwMode="auto">
          <a:xfrm flipH="1" flipV="1">
            <a:off x="684213" y="115888"/>
            <a:ext cx="71437" cy="1444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90" name="Text Box 158"/>
          <p:cNvSpPr txBox="1">
            <a:spLocks noChangeArrowheads="1"/>
          </p:cNvSpPr>
          <p:nvPr/>
        </p:nvSpPr>
        <p:spPr bwMode="auto">
          <a:xfrm>
            <a:off x="971550" y="5373688"/>
            <a:ext cx="16557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  <p:sp>
        <p:nvSpPr>
          <p:cNvPr id="44191" name="Text Box 159"/>
          <p:cNvSpPr txBox="1">
            <a:spLocks noChangeArrowheads="1"/>
          </p:cNvSpPr>
          <p:nvPr/>
        </p:nvSpPr>
        <p:spPr bwMode="auto">
          <a:xfrm>
            <a:off x="7429500" y="4581525"/>
            <a:ext cx="1714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Суша</a:t>
            </a:r>
          </a:p>
          <a:p>
            <a:pPr>
              <a:spcBef>
                <a:spcPct val="50000"/>
              </a:spcBef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4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4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4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1000"/>
                                        <p:tgtEl>
                                          <p:spTgt spid="4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5" dur="2000"/>
                                        <p:tgtEl>
                                          <p:spTgt spid="4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2000"/>
                                        <p:tgtEl>
                                          <p:spTgt spid="4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0"/>
                                        <p:tgtEl>
                                          <p:spTgt spid="4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44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5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50" autoRev="1" fill="hold"/>
                                        <p:tgtEl>
                                          <p:spTgt spid="44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10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0"/>
                                        <p:tgtEl>
                                          <p:spTgt spid="4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4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4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65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4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2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0" dur="20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10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7" dur="500"/>
                                        <p:tgtEl>
                                          <p:spTgt spid="4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4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4" dur="30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7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1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3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30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20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4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4" dur="3000"/>
                                        <p:tgtEl>
                                          <p:spTgt spid="4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5" grpId="1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144" grpId="0" animBg="1"/>
      <p:bldP spid="44145" grpId="0" animBg="1"/>
      <p:bldP spid="44146" grpId="0" animBg="1"/>
      <p:bldP spid="44146" grpId="1" animBg="1"/>
      <p:bldP spid="44146" grpId="2" animBg="1"/>
      <p:bldP spid="44147" grpId="0" animBg="1"/>
      <p:bldP spid="44147" grpId="1" animBg="1"/>
      <p:bldP spid="44147" grpId="2" animBg="1"/>
      <p:bldP spid="44152" grpId="0" animBg="1"/>
      <p:bldP spid="44152" grpId="1" animBg="1"/>
      <p:bldP spid="44153" grpId="0" animBg="1"/>
      <p:bldP spid="44153" grpId="1" animBg="1"/>
      <p:bldP spid="44155" grpId="0"/>
      <p:bldP spid="44156" grpId="0"/>
      <p:bldP spid="44157" grpId="0"/>
      <p:bldP spid="44158" grpId="0" build="allAtOnce"/>
      <p:bldP spid="44159" grpId="0" animBg="1"/>
      <p:bldP spid="44160" grpId="0" animBg="1"/>
      <p:bldP spid="44160" grpId="1" animBg="1"/>
      <p:bldP spid="44161" grpId="0" animBg="1"/>
      <p:bldP spid="44162" grpId="0" animBg="1"/>
      <p:bldP spid="44163" grpId="0" animBg="1"/>
      <p:bldP spid="44164" grpId="0" animBg="1"/>
      <p:bldP spid="44167" grpId="0" animBg="1"/>
      <p:bldP spid="44168" grpId="0" animBg="1"/>
      <p:bldP spid="44169" grpId="0"/>
      <p:bldP spid="44170" grpId="0" animBg="1"/>
      <p:bldP spid="44171" grpId="0" animBg="1"/>
      <p:bldP spid="44171" grpId="1" animBg="1"/>
      <p:bldP spid="44175" grpId="0"/>
      <p:bldP spid="44176" grpId="0" animBg="1"/>
      <p:bldP spid="44178" grpId="0" animBg="1"/>
      <p:bldP spid="44182" grpId="0" animBg="1"/>
      <p:bldP spid="44183" grpId="0" animBg="1"/>
      <p:bldP spid="44183" grpId="1" animBg="1"/>
      <p:bldP spid="44184" grpId="0" animBg="1"/>
      <p:bldP spid="44184" grpId="1" animBg="1"/>
      <p:bldP spid="44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-main-pic" descr="Картинка 7 из 1229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-main-pic" descr="Картинка 5 из 1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218</TotalTime>
  <Words>97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общеобразовательное учреждение Гиагинского района «Средняя общеобразовательная школа №5» х. Прогресс </vt:lpstr>
      <vt:lpstr> </vt:lpstr>
      <vt:lpstr>Цель: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свойства географической оболочки. Природный комплекс.</dc:title>
  <dc:creator>никита</dc:creator>
  <cp:lastModifiedBy>User</cp:lastModifiedBy>
  <cp:revision>35</cp:revision>
  <dcterms:created xsi:type="dcterms:W3CDTF">2011-08-11T13:45:51Z</dcterms:created>
  <dcterms:modified xsi:type="dcterms:W3CDTF">2013-11-15T20:21:30Z</dcterms:modified>
</cp:coreProperties>
</file>