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3"/>
  </p:notesMasterIdLst>
  <p:sldIdLst>
    <p:sldId id="270" r:id="rId2"/>
    <p:sldId id="260" r:id="rId3"/>
    <p:sldId id="257" r:id="rId4"/>
    <p:sldId id="258" r:id="rId5"/>
    <p:sldId id="261" r:id="rId6"/>
    <p:sldId id="264" r:id="rId7"/>
    <p:sldId id="265" r:id="rId8"/>
    <p:sldId id="266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E0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D1217-42EA-4C4D-A34B-C77A05999844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1298-D748-44EB-848E-5BD32F986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4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61298-D748-44EB-848E-5BD32F986E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47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19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43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56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8123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83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30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9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2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59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46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1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21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3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7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1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045C-A98D-43F5-B78A-F2E0CCCC848B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0A3EA7-AF62-49C7-88FE-E2E260C3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60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50.radikal.ru/i129/0907/f8/22b4646a45c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6930" y="388620"/>
            <a:ext cx="101850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«Детский сад комбинированного вида № 3»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36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r>
              <a:rPr lang="en-US" sz="36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b="1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«Зелёный огород»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педагоги группы, </a:t>
            </a:r>
            <a:endParaRPr lang="ru-RU" sz="2400" b="1" dirty="0" smtClean="0">
              <a:solidFill>
                <a:srgbClr val="08E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дети группы и </a:t>
            </a:r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 родители</a:t>
            </a:r>
            <a:r>
              <a:rPr lang="ru-RU" sz="24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sz="24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endParaRPr lang="ru-RU" sz="2400" b="1" dirty="0" smtClean="0">
              <a:solidFill>
                <a:srgbClr val="08E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проект: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Пикалова, учитель-дефектолог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 Воробьёва, воспитатель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Кузнецова, воспитатель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430" y="2516734"/>
            <a:ext cx="3577590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42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145576"/>
            <a:ext cx="9097930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выявлению потребности роста растений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влаге . 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подвести детей к выводу о необходимости влаги для роста растений.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пытались прорастить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воды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с водой вырос, а без воды нет. Дети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вывод о том, что для роста растений нужна влага.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95" y="1295112"/>
            <a:ext cx="4854054" cy="3640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472" y="1225733"/>
            <a:ext cx="4799461" cy="35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83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4" y="286604"/>
            <a:ext cx="9345882" cy="9365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проекта.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интересом ухаживали за растениями, вырастили лук и укроп.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сравнивают, сопоставляют,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умозаключения об условиях, необходимых для выращивания растений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интересовались делами своих детей, выполняли с детьми задания ( принесли семена, лук, стаканчики, контейнеры).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проектной деятельности педагоги использовали ИКТ, методы исследования, что позволило повысить   профессионализм.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583" y="1322024"/>
            <a:ext cx="3223290" cy="2586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472" y="1284707"/>
            <a:ext cx="3180474" cy="2639881"/>
          </a:xfrm>
          <a:prstGeom prst="rect">
            <a:avLst/>
          </a:prstGeom>
        </p:spPr>
      </p:pic>
      <p:pic>
        <p:nvPicPr>
          <p:cNvPr id="2050" name="Picture 2" descr="C:\Documents and Settings\User\Рабочий стол\DCIM\102SSCAM\S6302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2191" y="1309059"/>
            <a:ext cx="3272011" cy="2640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19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0.radikal.ru/i129/0907/f8/22b4646a45c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7880" y="0"/>
            <a:ext cx="746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ребёнок видел, слышал и переживал, чем больше он знает и усвоил, чем большим количеством  элементов действительности он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располагает в своём опыте,  тем значительнее и продуктивнее при других равных   условиях будет его творческая, исследовательская деятельность».</a:t>
            </a:r>
          </a:p>
          <a:p>
            <a:pPr algn="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9484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8" y="0"/>
            <a:ext cx="10117777" cy="926275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en-US" sz="2400" b="1" dirty="0" smtClean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степени имеют представления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растениях, о необходимых условиях их роста, их интерес к познавательно-исследовательской деятельности недостаточно развит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детей с ЗПР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исследование  является практически единственным способом познания мира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даёт детям реальные представления о различных сторонах изучаемого 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Поддерживая детский интерес, нужно вести их от знакомства с природой к ее пониманию. Для этого очень важно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природы, встречающихся, прежде всего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ближайшем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окружении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проектную деятельность  обеспечивает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психологическую поддержку ребенку,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 семьи ребенка к ценностям личностно-ориентированного образования,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возможность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в групповых делах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4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50125"/>
            <a:ext cx="9734576" cy="1780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экологической культуры  у детей и их родителей, создание условий для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познавательного развития детей.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проекта. </a:t>
            </a:r>
            <a:r>
              <a:rPr lang="ru-RU" sz="2400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работы с детьми</a:t>
            </a: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выращиванию лука и укропа в комнатных условиях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за ростом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беседы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растениях 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исследовательскую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практическую деятельность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выводы и заключения о необходимых условиях выращивания растений.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коммуникативные навыки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растениям.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938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294" y="609600"/>
            <a:ext cx="7682708" cy="70058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проекта. </a:t>
            </a:r>
            <a:r>
              <a:rPr lang="ru-RU" sz="2400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8E0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660" y="1201003"/>
            <a:ext cx="8003342" cy="48403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с родителями.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привлечь к выполнению совместных заданий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 использовать в проектной деятельности новые методы экологического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воспитания, обогащать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предметно-развивающую среду по теме 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4" y="609600"/>
            <a:ext cx="8054333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7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27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условиях, необходимых для роста растений, их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строении и пользе для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закреплены первоначальные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ухода и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растительному миру; сформированы умения сравнивать, анализировать, делать выводы;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 словарный запас; накоплен эмоциональный  позитивный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общения с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природой.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Выращены лук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укроп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подоконнике.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компетентности по данной теме, укрепление детско-родительских отношений, развитие интереса к делам группы.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профессионализма, внедрение новых методов в работе с детьми и родителями.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7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670" y="609600"/>
            <a:ext cx="7623331" cy="1320800"/>
          </a:xfrm>
        </p:spPr>
        <p:txBody>
          <a:bodyPr>
            <a:noAutofit/>
          </a:bodyPr>
          <a:lstStyle/>
          <a:p>
            <a:r>
              <a:rPr lang="ru-RU" sz="2400" u="sng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проекта:</a:t>
            </a:r>
            <a:br>
              <a:rPr lang="ru-RU" sz="2400" u="sng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наблюдения, беседы с рассматриванием тематических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индивидуальные беседы, рекомендации, наглядные информационные материалы, выполнение творческих заданий.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2400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материалы</a:t>
            </a:r>
            <a: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 с землей, с водой, луковицы, семена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укропа,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совочки, лейки с водой.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8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129652"/>
            <a:ext cx="9260626" cy="218389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потребности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растений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высеивании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семян и солнечном свете.                   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08E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детей к выводу о необходимости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высадки семян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    		солнечного света для роста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973" y="2210018"/>
            <a:ext cx="3956023" cy="3050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1906" y="5150977"/>
            <a:ext cx="96025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два  контейнера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посеяли семена  укропа,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 – нет.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(с семенами)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подоконник ,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поставили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тёмное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</a:t>
            </a:r>
            <a:endParaRPr lang="ru-RU" sz="2400" dirty="0"/>
          </a:p>
        </p:txBody>
      </p:sp>
      <p:pic>
        <p:nvPicPr>
          <p:cNvPr id="1026" name="Picture 2" descr="C:\Documents and Settings\User\Рабочий стол\S6302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5983"/>
            <a:ext cx="3980758" cy="2985569"/>
          </a:xfrm>
          <a:prstGeom prst="rect">
            <a:avLst/>
          </a:prstGeom>
          <a:noFill/>
        </p:spPr>
      </p:pic>
      <p:pic>
        <p:nvPicPr>
          <p:cNvPr id="1027" name="Picture 3" descr="E:\фото\IMG_2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572" y="2566930"/>
            <a:ext cx="3777452" cy="3009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9" y="204717"/>
            <a:ext cx="9057858" cy="584421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семян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укроп не вырос, без солнца – жёлтый и хилый,  на подоконнике – вырос хороший укроп.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убедились, что для роста растений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высеивание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семян, солнечное тепло и уход.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71" y="1506480"/>
            <a:ext cx="3524242" cy="26431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059" y="1845427"/>
            <a:ext cx="3650506" cy="2737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262321" y="1359826"/>
            <a:ext cx="3578560" cy="26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6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118</Words>
  <Application>Microsoft Office PowerPoint</Application>
  <PresentationFormat>Произвольный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Слайд 1</vt:lpstr>
      <vt:lpstr>Слайд 2</vt:lpstr>
      <vt:lpstr>Актуальность проекта Дети  группы в недостаточной степени имеют представления о растениях, о необходимых условиях их роста, их интерес к познавательно-исследовательской деятельности недостаточно развит. Для детей с ЗПР практическое исследование  является практически единственным способом познания мира и даёт детям реальные представления о различных сторонах изучаемого объекта. Поддерживая детский интерес, нужно вести их от знакомства с природой к ее пониманию. Для этого очень важно обогащать представления детей об объектах  природы, встречающихся, прежде всего в ближайшем окружении. Включение родителей в проектную деятельность  обеспечивает психологическую поддержку ребенку, приобщает членов семьи ребенка к ценностям личностно-ориентированного образования,  дает возможность для участия родителей в групповых делах . </vt:lpstr>
      <vt:lpstr>Цель проекта. Формирование экологической культуры  у детей и их родителей, создание условий для  познавательного развития детей. Задачи проекта.  Для работы с детьми. 1.Развивать познавательный интерес детей к выращиванию лука и укропа в комнатных условиях через наблюдения за ростом растений,  беседы о растениях , исследовательскую  и практическую деятельность. 2. Формировать умение делать выводы и заключения о необходимых условиях выращивания растений. 3. Формировать коммуникативные навыки.  4. Воспитывать бережное отношение к растениям.   </vt:lpstr>
      <vt:lpstr>Задачи проекта.  </vt:lpstr>
      <vt:lpstr>Планируемые результаты Для детей.  Сформированы знания об условиях, необходимых для роста растений, их строении и пользе для человека, закреплены первоначальные навыки ухода и бережного отношения к растительному миру; сформированы умения сравнивать, анализировать, делать выводы; расширен  словарный запас; накоплен эмоциональный  позитивный опыта общения с природой.  Выращены лук и укроп на подоконнике.  Для родителей. Повышение компетентности по данной теме, укрепление детско-родительских отношений, развитие интереса к делам группы.  Для педагогов. Повышение профессионализма, внедрение новых методов в работе с детьми и родителями.   </vt:lpstr>
      <vt:lpstr>Формы реализации проекта:   с детьми: наблюдения, беседы с рассматриванием тематических картин, продуктивная деятельность, эксперименты;  с родителями: индивидуальные беседы, рекомендации, наглядные информационные материалы, выполнение творческих заданий.  Оборудование и материалы:  контейнеры с землей, с водой, луковицы, семена укропа, совочки, лейки с водой. </vt:lpstr>
      <vt:lpstr>Эксперимент  по выявлению потребности роста растений в высеивании семян и солнечном свете.                          Цель: подвести детей к выводу о необходимости  высадки семян и         солнечного света для роста растений.      </vt:lpstr>
      <vt:lpstr> Без семян  укроп не вырос, без солнца – жёлтый и хилый,  на подоконнике – вырос хороший укроп.            Дети убедились, что для роста растений необходимо высеивание семян, солнечное тепло и уход. </vt:lpstr>
      <vt:lpstr>Эксперимент  по выявлению потребности роста растений во влаге .  Цель: подвести детей к выводу о необходимости влаги для роста растений.           Лук пытались прорастить водой и без воды.   Лук с водой вырос, а без воды нет. Дети сделали вывод о том, что для роста растений нужна влага.                          </vt:lpstr>
      <vt:lpstr> Результаты проекта. Дети с интересом ухаживали за растениями, вырастили лук и укроп.          Благодаря опытам они сравнивают, сопоставляют, делают выводы и умозаключения об условиях, необходимых для выращивания растений.  Родители интересовались делами своих детей, выполняли с детьми задания ( принесли семена, лук, стаканчики, контейнеры). В процессе проектной деятельности педагоги использовали ИКТ, методы исследования, что позволило повысить   профессионализм.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«Детский сад комбинированного вида № 3»     Экологический исследовательский проект «Зелёный огород»</dc:title>
  <dc:creator>1</dc:creator>
  <cp:lastModifiedBy>User</cp:lastModifiedBy>
  <cp:revision>46</cp:revision>
  <dcterms:created xsi:type="dcterms:W3CDTF">2014-06-05T10:48:30Z</dcterms:created>
  <dcterms:modified xsi:type="dcterms:W3CDTF">2007-01-05T17:33:00Z</dcterms:modified>
</cp:coreProperties>
</file>