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75" r:id="rId12"/>
    <p:sldId id="269" r:id="rId13"/>
    <p:sldId id="276" r:id="rId14"/>
    <p:sldId id="271" r:id="rId15"/>
    <p:sldId id="277" r:id="rId16"/>
    <p:sldId id="278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5" autoAdjust="0"/>
    <p:restoredTop sz="94660"/>
  </p:normalViewPr>
  <p:slideViewPr>
    <p:cSldViewPr>
      <p:cViewPr varScale="1">
        <p:scale>
          <a:sx n="70" d="100"/>
          <a:sy n="70" d="100"/>
        </p:scale>
        <p:origin x="13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2AC604B-FCD8-4AA6-82CC-EAD9C3B82678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1C620E-862D-4766-9010-F268A3840F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604B-FCD8-4AA6-82CC-EAD9C3B82678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620E-862D-4766-9010-F268A3840F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604B-FCD8-4AA6-82CC-EAD9C3B82678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620E-862D-4766-9010-F268A3840F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604B-FCD8-4AA6-82CC-EAD9C3B82678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620E-862D-4766-9010-F268A3840F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604B-FCD8-4AA6-82CC-EAD9C3B82678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620E-862D-4766-9010-F268A3840F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604B-FCD8-4AA6-82CC-EAD9C3B82678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620E-862D-4766-9010-F268A3840F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AC604B-FCD8-4AA6-82CC-EAD9C3B82678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1C620E-862D-4766-9010-F268A3840F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2AC604B-FCD8-4AA6-82CC-EAD9C3B82678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1C620E-862D-4766-9010-F268A3840F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604B-FCD8-4AA6-82CC-EAD9C3B82678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620E-862D-4766-9010-F268A3840F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604B-FCD8-4AA6-82CC-EAD9C3B82678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620E-862D-4766-9010-F268A3840F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604B-FCD8-4AA6-82CC-EAD9C3B82678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C620E-862D-4766-9010-F268A3840F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2AC604B-FCD8-4AA6-82CC-EAD9C3B82678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1C620E-862D-4766-9010-F268A3840F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aksakal.info/uploads/posts/2012-02/thumbs/1329986364_putin-1.jpg" TargetMode="External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Общешкольные физкультурно-массовые и спортивные мероприятия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2121350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Спортивно-игровой конкурс «ВЕСЁЛЫЕ СТАРТЫ»</a:t>
            </a:r>
          </a:p>
          <a:p>
            <a:r>
              <a:rPr lang="ru-RU" dirty="0" smtClean="0"/>
              <a:t>Учитель физической культуры</a:t>
            </a:r>
          </a:p>
          <a:p>
            <a:r>
              <a:rPr lang="ru-RU" dirty="0" smtClean="0"/>
              <a:t>МБОУ СОШ №3 г. Новочеркасска</a:t>
            </a:r>
          </a:p>
          <a:p>
            <a:r>
              <a:rPr lang="ru-RU" dirty="0" err="1" smtClean="0"/>
              <a:t>Гераськин</a:t>
            </a:r>
            <a:r>
              <a:rPr lang="ru-RU" smtClean="0"/>
              <a:t> А.А.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Конкурс </a:t>
            </a:r>
            <a:r>
              <a:rPr lang="ru-RU" b="1" dirty="0" smtClean="0"/>
              <a:t>«Меткие»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содержательная линия курса      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На закрепление техники владения мячом и развитие координационных способностей: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комбинация из основных элементов: ловля, передача, ведение, бросок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метание теннисного мяча в вертикальную</a:t>
            </a:r>
            <a:r>
              <a:rPr lang="ru-RU" dirty="0" smtClean="0"/>
              <a:t> </a:t>
            </a:r>
            <a:r>
              <a:rPr lang="ru-RU" b="1" dirty="0" smtClean="0"/>
              <a:t>и горизонтальную цель (с 6-8 метров)    </a:t>
            </a:r>
          </a:p>
          <a:p>
            <a:pPr marL="447675" lvl="8" indent="-447675">
              <a:buFont typeface="Wingdings" pitchFamily="2" charset="2"/>
              <a:buChar char="ü"/>
            </a:pPr>
            <a:r>
              <a:rPr lang="ru-RU" sz="2800" b="1" dirty="0" smtClean="0">
                <a:solidFill>
                  <a:schemeClr val="tx1"/>
                </a:solidFill>
              </a:rPr>
              <a:t>подвижные игры: «Вызов номеров», «Охотники и утки», «Метко в цель» , «Боулинг»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_3835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472616" y="535496"/>
            <a:ext cx="4283968" cy="3212976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IMG_294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47998" y="116632"/>
            <a:ext cx="4416490" cy="331236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Рисунок 8" descr="IMG_3896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298570" y="3012570"/>
            <a:ext cx="4394777" cy="329608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 descr="IMG_3884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082" y="3573016"/>
            <a:ext cx="4260981" cy="319573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IMG_3845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1700808"/>
            <a:ext cx="4032448" cy="302433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Конкурс «</a:t>
            </a:r>
            <a:r>
              <a:rPr lang="ru-RU" b="1" dirty="0" smtClean="0"/>
              <a:t>Капитанов»                               </a:t>
            </a:r>
            <a:r>
              <a:rPr lang="ru-RU" dirty="0" smtClean="0"/>
              <a:t>содержательная линия курса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На развитие способностей к дифференцированию параметров  движений, скоростно-силовых способностей:   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прыжки со скакалкой </a:t>
            </a:r>
            <a:r>
              <a:rPr lang="ru-RU" dirty="0" smtClean="0"/>
              <a:t> (за 30 сек ) 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вращение  обручей </a:t>
            </a:r>
            <a:r>
              <a:rPr lang="ru-RU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упражнения с теннисной ракеткой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броски по кольцу</a:t>
            </a:r>
            <a:r>
              <a:rPr lang="ru-RU" dirty="0" smtClean="0"/>
              <a:t> (штрафной бросок)        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_3835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367" b="15688"/>
          <a:stretch>
            <a:fillRect/>
          </a:stretch>
        </p:blipFill>
        <p:spPr>
          <a:xfrm>
            <a:off x="148312" y="360040"/>
            <a:ext cx="3985894" cy="2780928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IMG_294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3043"/>
          <a:stretch>
            <a:fillRect/>
          </a:stretch>
        </p:blipFill>
        <p:spPr>
          <a:xfrm>
            <a:off x="4139952" y="260648"/>
            <a:ext cx="4858139" cy="31683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Рисунок 8" descr="IMG_3896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34"/>
          <a:stretch>
            <a:fillRect/>
          </a:stretch>
        </p:blipFill>
        <p:spPr>
          <a:xfrm>
            <a:off x="4716015" y="3284984"/>
            <a:ext cx="4177257" cy="3429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 descr="IMG_3884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1693" r="3244" b="14916"/>
          <a:stretch>
            <a:fillRect/>
          </a:stretch>
        </p:blipFill>
        <p:spPr>
          <a:xfrm>
            <a:off x="251520" y="3573016"/>
            <a:ext cx="4104456" cy="30791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IMG_3845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7844" y="1700808"/>
            <a:ext cx="4032448" cy="302433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90872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Конкурс «</a:t>
            </a:r>
            <a:r>
              <a:rPr lang="ru-RU" b="1" dirty="0" smtClean="0"/>
              <a:t>Сильные»</a:t>
            </a:r>
            <a:br>
              <a:rPr lang="ru-RU" b="1" dirty="0" smtClean="0"/>
            </a:br>
            <a:r>
              <a:rPr lang="ru-RU" b="1" dirty="0" smtClean="0"/>
              <a:t>   </a:t>
            </a:r>
            <a:r>
              <a:rPr lang="ru-RU" dirty="0" smtClean="0"/>
              <a:t>содержательная линия курса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532888"/>
            <a:ext cx="8229600" cy="4325112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На освоение висов и упоров, развитие силовых и координационных способностей: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борьба на руках </a:t>
            </a:r>
            <a:r>
              <a:rPr lang="ru-RU" dirty="0" smtClean="0"/>
              <a:t>(«армрестлинг»)</a:t>
            </a:r>
          </a:p>
          <a:p>
            <a:pPr>
              <a:buFont typeface="Wingdings" pitchFamily="2" charset="2"/>
              <a:buChar char="ü"/>
            </a:pPr>
            <a:r>
              <a:rPr lang="ru-RU" b="1" dirty="0" err="1" smtClean="0"/>
              <a:t>перетягивание</a:t>
            </a:r>
            <a:r>
              <a:rPr lang="ru-RU" b="1" dirty="0" smtClean="0"/>
              <a:t> гимнастических палок</a:t>
            </a:r>
          </a:p>
          <a:p>
            <a:pPr>
              <a:buFont typeface="Wingdings" pitchFamily="2" charset="2"/>
              <a:buChar char="ü"/>
            </a:pPr>
            <a:r>
              <a:rPr lang="ru-RU" b="1" dirty="0" err="1" smtClean="0"/>
              <a:t>перетягивание</a:t>
            </a:r>
            <a:r>
              <a:rPr lang="ru-RU" b="1" dirty="0" smtClean="0"/>
              <a:t> каната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_3835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360039"/>
            <a:ext cx="4104456" cy="3078342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IMG_294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56787" y="260648"/>
            <a:ext cx="4224469" cy="31683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Рисунок 8" descr="IMG_3896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5" y="3433013"/>
            <a:ext cx="4177257" cy="313294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 descr="IMG_3884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3573397"/>
            <a:ext cx="4104456" cy="307834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IMG_3845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7844" y="1700808"/>
            <a:ext cx="4032448" cy="302433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_3835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916" y="836713"/>
            <a:ext cx="3744417" cy="2808312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IMG_294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2040" y="905121"/>
            <a:ext cx="3749216" cy="281191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Рисунок 8" descr="IMG_3896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9194"/>
          <a:stretch>
            <a:fillRect/>
          </a:stretch>
        </p:blipFill>
        <p:spPr>
          <a:xfrm>
            <a:off x="4716015" y="3896458"/>
            <a:ext cx="4177256" cy="284491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 descr="IMG_3884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3573397"/>
            <a:ext cx="4104456" cy="307834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IMG_3845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27784" y="1700808"/>
            <a:ext cx="4032448" cy="302433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467544" y="260648"/>
            <a:ext cx="8229600" cy="10668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Награждение участников конкурса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http://blogs-images.forbes.com/kenrapoza/files/2011/09/russia_flag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840" y="0"/>
            <a:ext cx="9145840" cy="7319767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dirty="0" smtClean="0"/>
              <a:t>   </a:t>
            </a:r>
            <a:r>
              <a:rPr lang="ru-RU" sz="3200" dirty="0" smtClean="0">
                <a:solidFill>
                  <a:srgbClr val="FFFF00"/>
                </a:solidFill>
              </a:rPr>
              <a:t>СПОРТ - это залог здоровой</a:t>
            </a:r>
          </a:p>
          <a:p>
            <a:pPr>
              <a:buNone/>
            </a:pPr>
            <a:r>
              <a:rPr lang="ru-RU" sz="3200" dirty="0" smtClean="0">
                <a:solidFill>
                  <a:srgbClr val="FFFF00"/>
                </a:solidFill>
              </a:rPr>
              <a:t>   нации, он закладывает основу</a:t>
            </a:r>
          </a:p>
          <a:p>
            <a:pPr>
              <a:buNone/>
            </a:pPr>
            <a:r>
              <a:rPr lang="ru-RU" sz="3200" dirty="0" smtClean="0">
                <a:solidFill>
                  <a:srgbClr val="FFFF00"/>
                </a:solidFill>
              </a:rPr>
              <a:t>   для воспитания активного, здорового </a:t>
            </a:r>
          </a:p>
          <a:p>
            <a:pPr>
              <a:buNone/>
            </a:pPr>
            <a:r>
              <a:rPr lang="ru-RU" sz="3200" dirty="0" smtClean="0">
                <a:solidFill>
                  <a:srgbClr val="FFFF00"/>
                </a:solidFill>
              </a:rPr>
              <a:t>   молодого поколения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  </a:t>
            </a:r>
            <a:r>
              <a:rPr lang="ru-RU" sz="3200" dirty="0" smtClean="0">
                <a:solidFill>
                  <a:schemeClr val="bg1"/>
                </a:solidFill>
              </a:rPr>
              <a:t>В.В.Путин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128" name="Picture 8" descr="http://aksakal.info/uploads/posts/2012-02/thumbs/1329986364_putin-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260648"/>
            <a:ext cx="1781175" cy="2381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066800"/>
          </a:xfrm>
        </p:spPr>
        <p:txBody>
          <a:bodyPr/>
          <a:lstStyle/>
          <a:p>
            <a:r>
              <a:rPr lang="ru-RU" dirty="0" smtClean="0"/>
              <a:t>Цели мероприятия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362784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/>
              <a:t>Пропаганда физической культуры и спорта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Приобщение школьников к систематическим занятиям физическими упражнениями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Подведение итога спортивно-оздоровительной деятельности 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Пропаганда здорового образа жизни, активный отдых  </a:t>
            </a:r>
          </a:p>
          <a:p>
            <a:pPr>
              <a:buFont typeface="Wingdings" pitchFamily="2" charset="2"/>
              <a:buChar char="Ø"/>
            </a:pPr>
            <a:endParaRPr lang="ru-RU" b="1" dirty="0" smtClean="0"/>
          </a:p>
          <a:p>
            <a:pPr>
              <a:buFont typeface="Wingdings" pitchFamily="2" charset="2"/>
              <a:buChar char="Ø"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Характеристика деятельности учащихся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Осваивать</a:t>
            </a:r>
            <a:r>
              <a:rPr lang="ru-RU" dirty="0" smtClean="0"/>
              <a:t> универсальные умения управлять эмоциями в процессе игровой деятельности</a:t>
            </a:r>
          </a:p>
          <a:p>
            <a:r>
              <a:rPr lang="ru-RU" b="1" dirty="0" smtClean="0"/>
              <a:t>Проявлять</a:t>
            </a:r>
            <a:r>
              <a:rPr lang="ru-RU" dirty="0" smtClean="0"/>
              <a:t> быстроту, ловкость, силу, координацию движений в эстафетах и игровых заданиях</a:t>
            </a:r>
          </a:p>
          <a:p>
            <a:r>
              <a:rPr lang="ru-RU" b="1" dirty="0" smtClean="0"/>
              <a:t>Моделировать </a:t>
            </a:r>
            <a:r>
              <a:rPr lang="ru-RU" dirty="0" smtClean="0"/>
              <a:t>технические действия в игровой деятельности</a:t>
            </a:r>
          </a:p>
          <a:p>
            <a:r>
              <a:rPr lang="ru-RU" b="1" dirty="0" smtClean="0"/>
              <a:t>Соблюдать </a:t>
            </a:r>
            <a:r>
              <a:rPr lang="ru-RU" dirty="0" smtClean="0"/>
              <a:t>дисциплину и правила техники безопасности во время игровой деятельности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Программа спортивно-игрового конкурса «Весёлые старты»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Представление команд</a:t>
            </a:r>
          </a:p>
          <a:p>
            <a:r>
              <a:rPr lang="ru-RU" b="1" dirty="0" smtClean="0"/>
              <a:t>Конкурс «Б Ы С Т Р Ы Е»  </a:t>
            </a:r>
          </a:p>
          <a:p>
            <a:r>
              <a:rPr lang="ru-RU" b="1" dirty="0" smtClean="0"/>
              <a:t>Конкурс «Л О В К И Е»  </a:t>
            </a:r>
          </a:p>
          <a:p>
            <a:r>
              <a:rPr lang="ru-RU" b="1" dirty="0" smtClean="0"/>
              <a:t>Конкурс «М Е Т К И Е»</a:t>
            </a:r>
          </a:p>
          <a:p>
            <a:r>
              <a:rPr lang="ru-RU" b="1" dirty="0" smtClean="0"/>
              <a:t>Конкурс «К А П И Т А Н О В»</a:t>
            </a:r>
          </a:p>
          <a:p>
            <a:r>
              <a:rPr lang="ru-RU" b="1" dirty="0" smtClean="0"/>
              <a:t>Конкурс «Б О Л Е  Л Ь Щ И К О В»</a:t>
            </a:r>
          </a:p>
          <a:p>
            <a:r>
              <a:rPr lang="ru-RU" b="1" dirty="0" smtClean="0"/>
              <a:t>Конкурс «С И Л Ь Н Ы Е»</a:t>
            </a:r>
          </a:p>
          <a:p>
            <a:r>
              <a:rPr lang="ru-RU" b="1" dirty="0" smtClean="0"/>
              <a:t>Награждение участников конкурса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784976" cy="1656184"/>
          </a:xfrm>
        </p:spPr>
        <p:txBody>
          <a:bodyPr>
            <a:noAutofit/>
          </a:bodyPr>
          <a:lstStyle/>
          <a:p>
            <a:r>
              <a:rPr lang="ru-RU" sz="3200" dirty="0" smtClean="0"/>
              <a:t>     Конкурс «</a:t>
            </a:r>
            <a:r>
              <a:rPr lang="ru-RU" sz="3200" b="1" dirty="0" smtClean="0"/>
              <a:t>Представление команд»</a:t>
            </a:r>
            <a:br>
              <a:rPr lang="ru-RU" sz="3200" b="1" dirty="0" smtClean="0"/>
            </a:br>
            <a:r>
              <a:rPr lang="ru-RU" sz="3200" b="1" dirty="0" smtClean="0"/>
              <a:t>          </a:t>
            </a:r>
            <a:r>
              <a:rPr lang="ru-RU" sz="3200" dirty="0" smtClean="0"/>
              <a:t>содержательная линия курса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700808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Эмблема , название команды , девиз или </a:t>
            </a:r>
            <a:r>
              <a:rPr lang="ru-RU" sz="2400" dirty="0" err="1" smtClean="0"/>
              <a:t>речёвка</a:t>
            </a:r>
            <a:endParaRPr lang="ru-RU" sz="2400" dirty="0"/>
          </a:p>
        </p:txBody>
      </p:sp>
      <p:pic>
        <p:nvPicPr>
          <p:cNvPr id="4" name="Рисунок 3" descr="IMG_381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042" t="8333" r="7021" b="4167"/>
          <a:stretch>
            <a:fillRect/>
          </a:stretch>
        </p:blipFill>
        <p:spPr>
          <a:xfrm>
            <a:off x="5004048" y="3140968"/>
            <a:ext cx="3960440" cy="302433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IMG_390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0833"/>
          <a:stretch>
            <a:fillRect/>
          </a:stretch>
        </p:blipFill>
        <p:spPr>
          <a:xfrm>
            <a:off x="107505" y="2276872"/>
            <a:ext cx="4608511" cy="273630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Конкурс </a:t>
            </a:r>
            <a:r>
              <a:rPr lang="ru-RU" b="1" dirty="0" smtClean="0"/>
              <a:t>«Быстрые»</a:t>
            </a:r>
            <a:br>
              <a:rPr lang="ru-RU" b="1" dirty="0" smtClean="0"/>
            </a:br>
            <a:r>
              <a:rPr lang="ru-RU" b="1" dirty="0" smtClean="0"/>
              <a:t>     </a:t>
            </a:r>
            <a:r>
              <a:rPr lang="ru-RU" dirty="0" smtClean="0"/>
              <a:t>содержательная линия курса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 закрепление и совершенствование навыков в прыжках и </a:t>
            </a:r>
            <a:r>
              <a:rPr lang="ru-RU" dirty="0" err="1" smtClean="0"/>
              <a:t>беге,развитие</a:t>
            </a:r>
            <a:r>
              <a:rPr lang="ru-RU" dirty="0" smtClean="0"/>
              <a:t> скоростно-силовых способностей: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b="1" dirty="0" smtClean="0"/>
              <a:t>бег с максимальной скоростью , в парах, тройках («паровоз», с обручем)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разновидности челночного бега с переноской предметов, брусков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Прыжки на одной и двух с  продвижением вперёд , </a:t>
            </a:r>
            <a:r>
              <a:rPr lang="ru-RU" b="1" dirty="0" err="1" smtClean="0"/>
              <a:t>многоскоки</a:t>
            </a:r>
            <a:endParaRPr lang="ru-RU" b="1" dirty="0" smtClean="0"/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IMG_3885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510" r="11324" b="23804"/>
          <a:stretch>
            <a:fillRect/>
          </a:stretch>
        </p:blipFill>
        <p:spPr>
          <a:xfrm>
            <a:off x="0" y="0"/>
            <a:ext cx="5135285" cy="285293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 descr="IMG_3904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9959"/>
          <a:stretch>
            <a:fillRect/>
          </a:stretch>
        </p:blipFill>
        <p:spPr>
          <a:xfrm>
            <a:off x="0" y="4437112"/>
            <a:ext cx="4608512" cy="24208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IMG_3906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626" r="7306" b="11101"/>
          <a:stretch>
            <a:fillRect/>
          </a:stretch>
        </p:blipFill>
        <p:spPr>
          <a:xfrm>
            <a:off x="4152616" y="404664"/>
            <a:ext cx="4991384" cy="352839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 descr="IMG_3914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39" t="7131" r="2666" b="4449"/>
          <a:stretch>
            <a:fillRect/>
          </a:stretch>
        </p:blipFill>
        <p:spPr>
          <a:xfrm>
            <a:off x="1187624" y="1844824"/>
            <a:ext cx="4320480" cy="3009773"/>
          </a:xfrm>
          <a:prstGeom prst="snip2DiagRect">
            <a:avLst>
              <a:gd name="adj1" fmla="val 0"/>
              <a:gd name="adj2" fmla="val 1728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IMG_3832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557" t="11583" r="6791" b="15356"/>
          <a:stretch>
            <a:fillRect/>
          </a:stretch>
        </p:blipFill>
        <p:spPr>
          <a:xfrm>
            <a:off x="4572000" y="3933056"/>
            <a:ext cx="4572000" cy="292494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Конкурс «</a:t>
            </a:r>
            <a:r>
              <a:rPr lang="ru-RU" b="1" dirty="0" smtClean="0"/>
              <a:t>Ловкие»</a:t>
            </a:r>
            <a:br>
              <a:rPr lang="ru-RU" b="1" dirty="0" smtClean="0"/>
            </a:br>
            <a:r>
              <a:rPr lang="ru-RU" b="1" dirty="0" smtClean="0"/>
              <a:t>    содержательная линия курса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На освоение навыков упоров, лазания и </a:t>
            </a:r>
            <a:r>
              <a:rPr lang="ru-RU" dirty="0" err="1" smtClean="0"/>
              <a:t>перелезания</a:t>
            </a:r>
            <a:r>
              <a:rPr lang="ru-RU" dirty="0" smtClean="0"/>
              <a:t>, передачи мяча, ведения с изменением направления: </a:t>
            </a:r>
          </a:p>
          <a:p>
            <a:pPr marL="360363" lvl="8" indent="-360363">
              <a:buFont typeface="Wingdings" pitchFamily="2" charset="2"/>
              <a:buChar char="ü"/>
            </a:pPr>
            <a:r>
              <a:rPr lang="ru-RU" sz="2800" b="1" dirty="0" smtClean="0">
                <a:solidFill>
                  <a:schemeClr val="tx1"/>
                </a:solidFill>
              </a:rPr>
              <a:t>«труба» </a:t>
            </a:r>
            <a:r>
              <a:rPr lang="ru-RU" sz="2800" b="1" dirty="0" err="1" smtClean="0">
                <a:solidFill>
                  <a:schemeClr val="tx1"/>
                </a:solidFill>
              </a:rPr>
              <a:t>пролезания</a:t>
            </a:r>
            <a:r>
              <a:rPr lang="ru-RU" sz="2800" b="1" dirty="0" smtClean="0">
                <a:solidFill>
                  <a:schemeClr val="tx1"/>
                </a:solidFill>
              </a:rPr>
              <a:t>, подтягивание лёжа на животе по скамейке, в упоре лёжа «тоннель- </a:t>
            </a:r>
            <a:r>
              <a:rPr lang="ru-RU" sz="2800" b="1" dirty="0" err="1" smtClean="0">
                <a:solidFill>
                  <a:schemeClr val="tx1"/>
                </a:solidFill>
              </a:rPr>
              <a:t>пролезание</a:t>
            </a:r>
            <a:r>
              <a:rPr lang="ru-RU" sz="2800" b="1" dirty="0" smtClean="0">
                <a:solidFill>
                  <a:schemeClr val="tx1"/>
                </a:solidFill>
              </a:rPr>
              <a:t>» 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прыжки с мячом, ведение «змейкой», «спиралью» с атакой кольца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«чехарда», «тачка» , «всадники-спортсмены» 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разновидности передач мяча в колоннах 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_3835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8873"/>
          <a:stretch>
            <a:fillRect/>
          </a:stretch>
        </p:blipFill>
        <p:spPr>
          <a:xfrm>
            <a:off x="0" y="260648"/>
            <a:ext cx="5280586" cy="3212976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IMG_294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07" b="20166"/>
          <a:stretch>
            <a:fillRect/>
          </a:stretch>
        </p:blipFill>
        <p:spPr>
          <a:xfrm>
            <a:off x="3899925" y="260648"/>
            <a:ext cx="5244075" cy="331236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IMG_3845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829" r="11864" b="32389"/>
          <a:stretch>
            <a:fillRect/>
          </a:stretch>
        </p:blipFill>
        <p:spPr>
          <a:xfrm>
            <a:off x="2699792" y="1700808"/>
            <a:ext cx="4968552" cy="302433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 descr="IMG_3896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588" t="5766" r="2162" b="24146"/>
          <a:stretch>
            <a:fillRect/>
          </a:stretch>
        </p:blipFill>
        <p:spPr>
          <a:xfrm>
            <a:off x="3923928" y="3561917"/>
            <a:ext cx="5220072" cy="329608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 descr="IMG_3884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116" t="2915" b="22763"/>
          <a:stretch>
            <a:fillRect/>
          </a:stretch>
        </p:blipFill>
        <p:spPr>
          <a:xfrm>
            <a:off x="0" y="3662264"/>
            <a:ext cx="4981146" cy="319573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577</TotalTime>
  <Words>461</Words>
  <Application>Microsoft Office PowerPoint</Application>
  <PresentationFormat>Экран (4:3)</PresentationFormat>
  <Paragraphs>60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Georgia</vt:lpstr>
      <vt:lpstr>Trebuchet MS</vt:lpstr>
      <vt:lpstr>Wingdings</vt:lpstr>
      <vt:lpstr>Wingdings 2</vt:lpstr>
      <vt:lpstr>Городская</vt:lpstr>
      <vt:lpstr>Общешкольные физкультурно-массовые и спортивные мероприятия</vt:lpstr>
      <vt:lpstr>Цели мероприятия</vt:lpstr>
      <vt:lpstr>Характеристика деятельности учащихся</vt:lpstr>
      <vt:lpstr>Программа спортивно-игрового конкурса «Весёлые старты» </vt:lpstr>
      <vt:lpstr>     Конкурс «Представление команд»           содержательная линия курса</vt:lpstr>
      <vt:lpstr>           Конкурс «Быстрые»      содержательная линия курса    </vt:lpstr>
      <vt:lpstr>Презентация PowerPoint</vt:lpstr>
      <vt:lpstr>            Конкурс «Ловкие»     содержательная линия курса  </vt:lpstr>
      <vt:lpstr>Презентация PowerPoint</vt:lpstr>
      <vt:lpstr>              Конкурс «Меткие»        содержательная линия курса       </vt:lpstr>
      <vt:lpstr>Презентация PowerPoint</vt:lpstr>
      <vt:lpstr>       Конкурс «Капитанов»                               содержательная линия курса   </vt:lpstr>
      <vt:lpstr>Презентация PowerPoint</vt:lpstr>
      <vt:lpstr>             Конкурс «Сильные»    содержательная линия курса </vt:lpstr>
      <vt:lpstr>Презентация PowerPoint</vt:lpstr>
      <vt:lpstr>Презентация PowerPoint</vt:lpstr>
      <vt:lpstr>Презентация PowerPoint</vt:lpstr>
    </vt:vector>
  </TitlesOfParts>
  <Company>ЮГИНФО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Общешкольные физкультурно-массовые и спортивные мероприятия</dc:title>
  <dc:creator>user54</dc:creator>
  <cp:lastModifiedBy>РОМАНЕНКО</cp:lastModifiedBy>
  <cp:revision>85</cp:revision>
  <dcterms:created xsi:type="dcterms:W3CDTF">2012-10-30T11:17:00Z</dcterms:created>
  <dcterms:modified xsi:type="dcterms:W3CDTF">2014-03-31T06:02:18Z</dcterms:modified>
</cp:coreProperties>
</file>