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300" r:id="rId3"/>
    <p:sldId id="301" r:id="rId4"/>
    <p:sldId id="304" r:id="rId5"/>
    <p:sldId id="305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258" r:id="rId19"/>
    <p:sldId id="270" r:id="rId20"/>
    <p:sldId id="29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33BC-CEE3-40D1-8541-D97A99F095C3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102-8D34-4334-BF4D-3D52324360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6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33BC-CEE3-40D1-8541-D97A99F095C3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102-8D34-4334-BF4D-3D5232436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33BC-CEE3-40D1-8541-D97A99F095C3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102-8D34-4334-BF4D-3D5232436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33BC-CEE3-40D1-8541-D97A99F095C3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102-8D34-4334-BF4D-3D5232436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33BC-CEE3-40D1-8541-D97A99F095C3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6467102-8D34-4334-BF4D-3D5232436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33BC-CEE3-40D1-8541-D97A99F095C3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102-8D34-4334-BF4D-3D5232436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33BC-CEE3-40D1-8541-D97A99F095C3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102-8D34-4334-BF4D-3D5232436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33BC-CEE3-40D1-8541-D97A99F095C3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102-8D34-4334-BF4D-3D5232436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33BC-CEE3-40D1-8541-D97A99F095C3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102-8D34-4334-BF4D-3D5232436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33BC-CEE3-40D1-8541-D97A99F095C3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102-8D34-4334-BF4D-3D5232436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33BC-CEE3-40D1-8541-D97A99F095C3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102-8D34-4334-BF4D-3D5232436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3133BC-CEE3-40D1-8541-D97A99F095C3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467102-8D34-4334-BF4D-3D5232436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6000">
    <p:zo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Music\&#1084;&#1086;&#1103;%20&#1084;&#1091;&#1079;&#1099;&#1082;&#1072;%20&#1076;&#1077;&#1090;&#1089;&#1082;&#1080;&#1077;%20&#1080;%20&#1076;&#1088;\&#1044;&#1077;&#1090;%20&#1058;&#1080;&#1084;&#1086;&#1092;&#1077;&#1077;&#1074;&#1072;%20-%20&#1047;&#1077;&#1083;&#1105;&#1085;&#1072;&#1103;%20&#1087;&#1077;&#1089;&#1077;&#1085;&#1082;&#1072;%20-%20plus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Tcy;&amp;acy;&amp;ncy;&amp;tscy;&amp;ucy;&amp;yucy;&amp;shchcy;&amp;icy;&amp;jcy; &amp;lcy;&amp;iecy;&amp;scy; &amp;vcy; &amp;Kcy;&amp;acy;&amp;lcy;&amp;icy;&amp;ncy;&amp;icy;&amp;ncy;&amp;gcy;&amp;rcy;&amp;acy;&amp;dcy;&amp;iecy; (7 &amp;fcy;&amp;ocy;&amp;tcy;&amp;ocy;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928802"/>
            <a:ext cx="6572296" cy="43815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428728" y="1000108"/>
            <a:ext cx="6786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ТАНЦУЮЩИЕ </a:t>
            </a:r>
            <a:r>
              <a:rPr lang="ru-RU" sz="4800" b="1" dirty="0" smtClean="0">
                <a:solidFill>
                  <a:srgbClr val="FFFF00"/>
                </a:solidFill>
              </a:rPr>
              <a:t>ЛЕСА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4" name="Дет Тимофеева - Зелёная песенка - pl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429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УДИВИТЕЛЬНОЕ РЯДОМ!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ZHcy;&amp;icy;&amp;vcy;&amp;ocy;&amp;tcy;&amp;ncy;&amp;ycy;&amp;iecy; &amp;acy;&amp;lcy;&amp;softcy;&amp;bcy;&amp;icy;&amp;ncy;&amp;ocy;&amp;scy;&amp;ycy;"/>
          <p:cNvPicPr>
            <a:picLocks noChangeAspect="1" noChangeArrowheads="1"/>
          </p:cNvPicPr>
          <p:nvPr/>
        </p:nvPicPr>
        <p:blipFill>
          <a:blip r:embed="rId2"/>
          <a:srcRect b="5558"/>
          <a:stretch>
            <a:fillRect/>
          </a:stretch>
        </p:blipFill>
        <p:spPr bwMode="auto">
          <a:xfrm>
            <a:off x="1643042" y="357166"/>
            <a:ext cx="5786478" cy="59293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00100" y="5500702"/>
            <a:ext cx="20120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Белка</a:t>
            </a:r>
            <a:endParaRPr lang="ru-RU" sz="4800" b="1" dirty="0">
              <a:ln w="11430">
                <a:solidFill>
                  <a:srgbClr val="FFFF00"/>
                </a:solidFill>
              </a:ln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ZHcy;&amp;icy;&amp;vcy;&amp;ocy;&amp;tcy;&amp;ncy;&amp;ycy;&amp;iecy; &amp;acy;&amp;lcy;&amp;softcy;&amp;bcy;&amp;icy;&amp;ncy;&amp;ocy;&amp;scy;&amp;ycy;"/>
          <p:cNvPicPr>
            <a:picLocks noChangeAspect="1" noChangeArrowheads="1"/>
          </p:cNvPicPr>
          <p:nvPr/>
        </p:nvPicPr>
        <p:blipFill>
          <a:blip r:embed="rId2"/>
          <a:srcRect l="22727" t="18693" b="26395"/>
          <a:stretch>
            <a:fillRect/>
          </a:stretch>
        </p:blipFill>
        <p:spPr bwMode="auto">
          <a:xfrm>
            <a:off x="1357290" y="785794"/>
            <a:ext cx="6614855" cy="45720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00100" y="5500702"/>
            <a:ext cx="16209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Паук</a:t>
            </a:r>
            <a:endParaRPr lang="ru-RU" sz="4800" b="1" dirty="0">
              <a:ln w="11430">
                <a:solidFill>
                  <a:srgbClr val="FFFF00"/>
                </a:solidFill>
              </a:ln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://copypast.ru/uploads/posts/1215627666_image00004.jpg"/>
          <p:cNvSpPr>
            <a:spLocks noChangeAspect="1" noChangeArrowheads="1"/>
          </p:cNvSpPr>
          <p:nvPr/>
        </p:nvSpPr>
        <p:spPr bwMode="auto">
          <a:xfrm>
            <a:off x="63500" y="-136525"/>
            <a:ext cx="4810125" cy="3886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://copypast.ru/uploads/posts/1215627666_image00004.jpg"/>
          <p:cNvSpPr>
            <a:spLocks noChangeAspect="1" noChangeArrowheads="1"/>
          </p:cNvSpPr>
          <p:nvPr/>
        </p:nvSpPr>
        <p:spPr bwMode="auto">
          <a:xfrm>
            <a:off x="63500" y="-136525"/>
            <a:ext cx="4810125" cy="3886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://copypast.ru/uploads/posts/1215627666_image00004.jpg"/>
          <p:cNvSpPr>
            <a:spLocks noChangeAspect="1" noChangeArrowheads="1"/>
          </p:cNvSpPr>
          <p:nvPr/>
        </p:nvSpPr>
        <p:spPr bwMode="auto">
          <a:xfrm>
            <a:off x="63500" y="-136525"/>
            <a:ext cx="4810125" cy="3886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http://copypast.ru/uploads/posts/1215627666_image00004.jpg"/>
          <p:cNvSpPr>
            <a:spLocks noChangeAspect="1" noChangeArrowheads="1"/>
          </p:cNvSpPr>
          <p:nvPr/>
        </p:nvSpPr>
        <p:spPr bwMode="auto">
          <a:xfrm>
            <a:off x="63500" y="-136525"/>
            <a:ext cx="4810125" cy="3886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http://copypast.ru/uploads/posts/1215627666_image00004.jpg"/>
          <p:cNvSpPr>
            <a:spLocks noChangeAspect="1" noChangeArrowheads="1"/>
          </p:cNvSpPr>
          <p:nvPr/>
        </p:nvSpPr>
        <p:spPr bwMode="auto">
          <a:xfrm>
            <a:off x="63500" y="-136525"/>
            <a:ext cx="4810125" cy="3886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4" name="AutoShape 12" descr="http://copypast.ru/uploads/posts/1215627666_image00004.jpg"/>
          <p:cNvSpPr>
            <a:spLocks noChangeAspect="1" noChangeArrowheads="1"/>
          </p:cNvSpPr>
          <p:nvPr/>
        </p:nvSpPr>
        <p:spPr bwMode="auto">
          <a:xfrm>
            <a:off x="63500" y="-136525"/>
            <a:ext cx="4810125" cy="3886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6" name="AutoShape 14" descr="http://www.monstras.lt/uploads/posts/2011-06/monstras.lt_albino-animals-20-foto_592.jpeg"/>
          <p:cNvSpPr>
            <a:spLocks noChangeAspect="1" noChangeArrowheads="1"/>
          </p:cNvSpPr>
          <p:nvPr/>
        </p:nvSpPr>
        <p:spPr bwMode="auto">
          <a:xfrm>
            <a:off x="63500" y="-136525"/>
            <a:ext cx="5181600" cy="3886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8" name="Picture 16" descr="http://www.monstras.lt/uploads/posts/2011-06/monstras.lt_albino-animals-20-foto_59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143798" cy="535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000100" y="5500702"/>
            <a:ext cx="21320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Олень</a:t>
            </a:r>
            <a:endParaRPr lang="ru-RU" sz="4800" b="1" dirty="0">
              <a:ln w="11430">
                <a:solidFill>
                  <a:srgbClr val="FFFF00"/>
                </a:solidFill>
              </a:ln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krasfun.ru/wp-content/uploads/2009/03/sol-i-perets-foto-10.jpg"/>
          <p:cNvPicPr>
            <a:picLocks noChangeAspect="1" noChangeArrowheads="1"/>
          </p:cNvPicPr>
          <p:nvPr/>
        </p:nvPicPr>
        <p:blipFill>
          <a:blip r:embed="rId2"/>
          <a:srcRect r="7995" b="15789"/>
          <a:stretch>
            <a:fillRect/>
          </a:stretch>
        </p:blipFill>
        <p:spPr bwMode="auto">
          <a:xfrm>
            <a:off x="571472" y="428604"/>
            <a:ext cx="7932967" cy="4929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71472" y="5357826"/>
            <a:ext cx="50782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Бурый медведь</a:t>
            </a:r>
            <a:endParaRPr lang="ru-RU" sz="4800" b="1" dirty="0">
              <a:ln w="11430">
                <a:solidFill>
                  <a:srgbClr val="FFFF00"/>
                </a:solidFill>
              </a:ln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&amp;ZHcy;&amp;icy;&amp;vcy;&amp;ocy;&amp;tcy;&amp;ncy;&amp;ycy;&amp;iecy;-&amp;acy;&amp;lcy;&amp;softcy;&amp;bcy;&amp;icy;&amp;ncy;&amp;ocy;&amp;scy;&amp;y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6996199" cy="5643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357290" y="5500702"/>
            <a:ext cx="16514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Заяц</a:t>
            </a:r>
            <a:endParaRPr lang="ru-RU" sz="4800" b="1" dirty="0">
              <a:ln w="11430">
                <a:solidFill>
                  <a:srgbClr val="FFFF00"/>
                </a:solidFill>
              </a:ln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amp;ZHcy;&amp;icy;&amp;vcy;&amp;ocy;&amp;tcy;&amp;ncy;&amp;ycy;&amp;iecy;-&amp;acy;&amp;lcy;&amp;softcy;&amp;bcy;&amp;icy;&amp;ncy;&amp;ocy;&amp;scy;&amp;y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266393" cy="3857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00100" y="5500702"/>
            <a:ext cx="18053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Щука</a:t>
            </a:r>
            <a:endParaRPr lang="ru-RU" sz="4800" b="1" dirty="0">
              <a:ln w="11430">
                <a:solidFill>
                  <a:srgbClr val="FFFF00"/>
                </a:solidFill>
              </a:ln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ZHcy;&amp;icy;&amp;vcy;&amp;ocy;&amp;tcy;&amp;ncy;&amp;ycy;&amp;iecy;-&amp;acy;&amp;lcy;&amp;softcy;&amp;bcy;&amp;icy;&amp;ncy;&amp;ocy;&amp;scy;&amp;y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618519" cy="60007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00100" y="5500702"/>
            <a:ext cx="17604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Бобр</a:t>
            </a:r>
            <a:endParaRPr lang="ru-RU" sz="4800" b="1" dirty="0">
              <a:ln w="11430">
                <a:solidFill>
                  <a:srgbClr val="FFFF00"/>
                </a:solidFill>
              </a:ln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857232"/>
            <a:ext cx="62007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ЗА ВНИМАНИЕ!</a:t>
            </a:r>
            <a:endParaRPr lang="ru-RU" sz="5400" b="1" cap="none" spc="0" dirty="0">
              <a:ln w="1905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http://www.teplak.ru/frm/viewtopic.php?t=29473&amp;start=2025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00108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http://old.greenpressa.ru/photo/47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357298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http://old.greenpressa.ru/photo/47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144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http://metod-sunduchok.ucoz.ru/load/34-1-0-2576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285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http://www.liveinternet.ru/users/nina_andreevna/post138652019/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9289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http://obozrevatel.com/photo/81965-volshebnyie-lesa-svetlyachkov/photo-14.htm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7861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http://macroid.ru/showphoto.php?photo=115640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357694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http://old.greenpressa.ru/photo/47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714884"/>
            <a:ext cx="430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http://nefertiti.in.ua/index.php?id=694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50006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http://ucrazy.ru/foto/1233030454-vlesu.html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557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http://postomania.ru/photoalbumshow.php?albumid=2306927&amp;seriesid=1300451</a:t>
            </a:r>
            <a:endParaRPr lang="ru-RU" dirty="0"/>
          </a:p>
        </p:txBody>
      </p:sp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http://postomania.ru/photoalbumshow.php?albumid=2306927&amp;seriesid=1300451&amp;page=2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144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http://www.photosight.ru/photos/category/14/?sort=ro&amp;pager=1827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78592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</a:t>
            </a:r>
            <a:r>
              <a:rPr lang="ru-RU" dirty="0" smtClean="0"/>
              <a:t>картинки.</a:t>
            </a:r>
            <a:r>
              <a:rPr lang="en-US" dirty="0" smtClean="0"/>
              <a:t>cc/%D0%BC%D0%B5%D0%B4%D0%B2%D0%B5%D0%B4%D1%8C-%D0%B1%D0%B5%D1%81%D0%BF%D0%BB%D0%B0%D1%82%D0%BD%D1%8B%D0%B5-%D0%BA%D0%B0%D1%80%D1%82%D0%B8%D0%BD%D0%BA%D0%B8-%D0%BD%D0%B0-%D1%80%D0%B0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0719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http://fotki.yandex.ru/users/bos-foto/tags/%D1%84%D0%B5%D0%B2%D1%80%D0%B0%D0%BB%D1%8C/share/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000636"/>
            <a:ext cx="4179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http://www.catsmob.com/page/158/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3578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http://sloby.ucoz.net/blog/prikolnye_kartinki_belok/2013-05-24-23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http://www.opaltai.ru/news/social/2011/07/06/424/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4572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http://blogbaster-li.livejournal.com/493384.html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6433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http://www.blogbaster.org/potryasayushhie-makrofotografii-vyacheslava-mishhenko/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07181" y="6286520"/>
            <a:ext cx="4536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http://vyacheslav1964.35photo.ru/list_2/</a:t>
            </a:r>
            <a:endParaRPr lang="ru-RU" dirty="0"/>
          </a:p>
        </p:txBody>
      </p:sp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Tcy;&amp;acy;&amp;ncy;&amp;tscy;&amp;ucy;&amp;yucy;&amp;shchcy;&amp;icy;&amp;jcy; &amp;lcy;&amp;iecy;&amp;scy; &amp;vcy; &amp;Kcy;&amp;acy;&amp;lcy;&amp;icy;&amp;ncy;&amp;icy;&amp;ncy;&amp;gcy;&amp;rcy;&amp;acy;&amp;dcy;&amp;iecy; (7 &amp;fcy;&amp;ocy;&amp;tcy;&amp;ocy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571480"/>
            <a:ext cx="7535965" cy="5643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http://24warez.ru/main/article/1157407178-tancuyushhij-les-v-kaliningrade-7-foto.html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142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http://www.t30p.ru/mobile?l=http://ne-zabudka.livejournal.com/281172.html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8573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http://negani.com/photo/2160-neobyknovennye-kadry-fotooxoty-luchshij-kadr-9-chast-best-shot-100-foto.html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0003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http://bezfishki.ru/3891-nevidimye-skul-ptury-v-lesu.html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6433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http://www.babyblog.ru/user/tanusha2039/1530913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2148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http://www.poxe.ru/other/1166339227-zhivotnye-albinosy.html</a:t>
            </a:r>
            <a:endParaRPr lang="ru-RU" dirty="0"/>
          </a:p>
        </p:txBody>
      </p:sp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p.graaam.com/img/e9b3340b47c5deaf80bfb1b7c9a83f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620051" cy="5715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.liveinternet.ru/images/attach/c/6/90/729/90729605_4709286_voro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715172" cy="5446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42844" y="214290"/>
            <a:ext cx="900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Животные и птицы альбиносы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500702"/>
            <a:ext cx="24737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Ворона</a:t>
            </a:r>
            <a:endParaRPr lang="ru-RU" sz="4800" b="1" dirty="0">
              <a:ln w="11430">
                <a:solidFill>
                  <a:srgbClr val="FFFF00"/>
                </a:solidFill>
              </a:ln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ZHcy;&amp;icy;&amp;vcy;&amp;ocy;&amp;tcy;&amp;ncy;&amp;ycy;&amp;iecy; &amp;acy;&amp;lcy;&amp;softcy;&amp;bcy;&amp;icy;&amp;ncy;&amp;ocy;&amp;scy;&amp;ycy;"/>
          <p:cNvPicPr>
            <a:picLocks noChangeAspect="1" noChangeArrowheads="1"/>
          </p:cNvPicPr>
          <p:nvPr/>
        </p:nvPicPr>
        <p:blipFill>
          <a:blip r:embed="rId2"/>
          <a:srcRect r="17796" b="8333"/>
          <a:stretch>
            <a:fillRect/>
          </a:stretch>
        </p:blipFill>
        <p:spPr bwMode="auto">
          <a:xfrm>
            <a:off x="928662" y="500042"/>
            <a:ext cx="7368938" cy="5286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00100" y="5500702"/>
            <a:ext cx="30868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Бурундук</a:t>
            </a:r>
            <a:endParaRPr lang="ru-RU" sz="4800" b="1" dirty="0">
              <a:ln w="11430">
                <a:solidFill>
                  <a:srgbClr val="FFFF00"/>
                </a:solidFill>
              </a:ln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&amp;ZHcy;&amp;icy;&amp;vcy;&amp;ocy;&amp;tcy;&amp;ncy;&amp;ycy;&amp;iecy; &amp;acy;&amp;lcy;&amp;softcy;&amp;bcy;&amp;icy;&amp;ncy;&amp;ocy;&amp;scy;&amp;y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&amp;ZHcy;&amp;icy;&amp;vcy;&amp;ocy;&amp;tcy;&amp;ncy;&amp;ycy;&amp;iecy; &amp;acy;&amp;lcy;&amp;softcy;&amp;bcy;&amp;icy;&amp;ncy;&amp;ocy;&amp;scy;&amp;ycy;"/>
          <p:cNvPicPr>
            <a:picLocks noChangeAspect="1" noChangeArrowheads="1"/>
          </p:cNvPicPr>
          <p:nvPr/>
        </p:nvPicPr>
        <p:blipFill>
          <a:blip r:embed="rId2"/>
          <a:srcRect l="10039" b="8537"/>
          <a:stretch>
            <a:fillRect/>
          </a:stretch>
        </p:blipFill>
        <p:spPr bwMode="auto">
          <a:xfrm>
            <a:off x="1214414" y="500042"/>
            <a:ext cx="7042130" cy="535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000100" y="5500702"/>
            <a:ext cx="17057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Лось</a:t>
            </a:r>
            <a:endParaRPr lang="ru-RU" sz="4800" b="1" dirty="0">
              <a:ln w="11430">
                <a:solidFill>
                  <a:srgbClr val="FFFF00"/>
                </a:solidFill>
              </a:ln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ZHcy;&amp;icy;&amp;vcy;&amp;ocy;&amp;tcy;&amp;ncy;&amp;ycy;&amp;iecy; &amp;acy;&amp;lcy;&amp;softcy;&amp;bcy;&amp;icy;&amp;ncy;&amp;ocy;&amp;scy;&amp;ycy;"/>
          <p:cNvPicPr>
            <a:picLocks noChangeAspect="1" noChangeArrowheads="1"/>
          </p:cNvPicPr>
          <p:nvPr/>
        </p:nvPicPr>
        <p:blipFill>
          <a:blip r:embed="rId2"/>
          <a:srcRect b="8460"/>
          <a:stretch>
            <a:fillRect/>
          </a:stretch>
        </p:blipFill>
        <p:spPr bwMode="auto">
          <a:xfrm>
            <a:off x="1571604" y="500042"/>
            <a:ext cx="6000792" cy="5643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00100" y="5500702"/>
            <a:ext cx="28412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Соловей</a:t>
            </a:r>
            <a:endParaRPr lang="ru-RU" sz="4800" b="1" dirty="0">
              <a:ln w="11430">
                <a:solidFill>
                  <a:srgbClr val="FFFF00"/>
                </a:solidFill>
              </a:ln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&amp;ZHcy;&amp;icy;&amp;vcy;&amp;ocy;&amp;tcy;&amp;ncy;&amp;ycy;&amp;iecy; &amp;acy;&amp;lcy;&amp;softcy;&amp;bcy;&amp;icy;&amp;ncy;&amp;ocy;&amp;scy;&amp;ycy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&amp;ZHcy;&amp;icy;&amp;vcy;&amp;ocy;&amp;tcy;&amp;ncy;&amp;ycy;&amp;iecy; &amp;acy;&amp;lcy;&amp;softcy;&amp;bcy;&amp;icy;&amp;ncy;&amp;ocy;&amp;scy;&amp;ycy;"/>
          <p:cNvPicPr>
            <a:picLocks noChangeAspect="1" noChangeArrowheads="1"/>
          </p:cNvPicPr>
          <p:nvPr/>
        </p:nvPicPr>
        <p:blipFill>
          <a:blip r:embed="rId2"/>
          <a:srcRect l="6377" r="7993" b="9589"/>
          <a:stretch>
            <a:fillRect/>
          </a:stretch>
        </p:blipFill>
        <p:spPr bwMode="auto">
          <a:xfrm>
            <a:off x="785786" y="571480"/>
            <a:ext cx="7630877" cy="535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85786" y="5572140"/>
            <a:ext cx="20120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Белка</a:t>
            </a:r>
            <a:endParaRPr lang="ru-RU" sz="4800" b="1" dirty="0">
              <a:ln w="11430">
                <a:solidFill>
                  <a:srgbClr val="FFFF00"/>
                </a:solidFill>
              </a:ln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ZHcy;&amp;icy;&amp;vcy;&amp;ocy;&amp;tcy;&amp;ncy;&amp;ycy;&amp;iecy; &amp;acy;&amp;lcy;&amp;softcy;&amp;bcy;&amp;icy;&amp;ncy;&amp;ocy;&amp;scy;&amp;ycy;"/>
          <p:cNvPicPr>
            <a:picLocks noChangeAspect="1" noChangeArrowheads="1"/>
          </p:cNvPicPr>
          <p:nvPr/>
        </p:nvPicPr>
        <p:blipFill>
          <a:blip r:embed="rId2"/>
          <a:srcRect b="8678"/>
          <a:stretch>
            <a:fillRect/>
          </a:stretch>
        </p:blipFill>
        <p:spPr bwMode="auto">
          <a:xfrm>
            <a:off x="500034" y="785794"/>
            <a:ext cx="8146915" cy="4786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71472" y="5429264"/>
            <a:ext cx="10326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FFFF00"/>
                  </a:solidFill>
                </a:ln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Ёж</a:t>
            </a:r>
            <a:endParaRPr lang="ru-RU" sz="4800" b="1" dirty="0">
              <a:ln w="11430">
                <a:solidFill>
                  <a:srgbClr val="FFFF00"/>
                </a:solidFill>
              </a:ln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341</TotalTime>
  <Words>131</Words>
  <Application>Microsoft Office PowerPoint</Application>
  <PresentationFormat>Экран (4:3)</PresentationFormat>
  <Paragraphs>45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39</cp:revision>
  <dcterms:created xsi:type="dcterms:W3CDTF">2013-11-12T15:52:26Z</dcterms:created>
  <dcterms:modified xsi:type="dcterms:W3CDTF">2014-05-29T13:16:59Z</dcterms:modified>
</cp:coreProperties>
</file>