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302" r:id="rId4"/>
    <p:sldId id="259" r:id="rId5"/>
    <p:sldId id="264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19" r:id="rId41"/>
    <p:sldId id="258" r:id="rId42"/>
    <p:sldId id="270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133BC-CEE3-40D1-8541-D97A99F095C3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Music\&#1084;&#1086;&#1103;%20&#1084;&#1091;&#1079;&#1099;&#1082;&#1072;%20&#1076;&#1077;&#1090;&#1089;&#1082;&#1080;&#1077;%20&#1080;%20&#1076;&#1088;\detskie_-_mir_pohozh_na_cvetnoy_lug%20Minusovki.MpTri.Net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999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«ЛЕСНЫЕ ЧУДЕСА»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3970" name="AutoShape 2" descr="http://www.seemnemaailm.ee/userfiles/Gantharellus%20cibarius2.jpg"/>
          <p:cNvSpPr>
            <a:spLocks noChangeAspect="1" noChangeArrowheads="1"/>
          </p:cNvSpPr>
          <p:nvPr/>
        </p:nvSpPr>
        <p:spPr bwMode="auto">
          <a:xfrm>
            <a:off x="63500" y="-136525"/>
            <a:ext cx="59531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2" name="Picture 4" descr="http://www.seemnemaailm.ee/userfiles/Gantharellus%20cibariu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500858" cy="4243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detskie_-_mir_pohozh_na_cvetnoy_lug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8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053.radikal.ru/1009/e5/c486193b63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9618" cy="5947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http://st.gdefon.ru/wallpapers_original/wallpapers/368562_les_temnota_voda_otrazhenie_svet_2560x1600.jpg"/>
          <p:cNvSpPr>
            <a:spLocks noChangeAspect="1" noChangeArrowheads="1"/>
          </p:cNvSpPr>
          <p:nvPr/>
        </p:nvSpPr>
        <p:spPr bwMode="auto">
          <a:xfrm>
            <a:off x="63500" y="-136525"/>
            <a:ext cx="62198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4" name="Picture 4" descr="http://fotopage.ru/glr/albums/userpics/10109/CRW_1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37254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44.radikal.ru/i103/1104/37/85234ba405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24801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s44.radikal.ru/i106/0906/5c/ae1a2c286a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20051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tihi.ru/pics/2010/08/27/4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407225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AutoShape 6" descr="http://www.populerbilgi.com/resimler/ayi/images/ayi262.jpg"/>
          <p:cNvSpPr>
            <a:spLocks noChangeAspect="1" noChangeArrowheads="1"/>
          </p:cNvSpPr>
          <p:nvPr/>
        </p:nvSpPr>
        <p:spPr bwMode="auto">
          <a:xfrm>
            <a:off x="155575" y="-1858963"/>
            <a:ext cx="510540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8" name="Picture 8" descr="http://www.populerbilgi.com/resimler/ayi/images/ayi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07992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 descr="http://img-fotki.yandex.ru/get/4007/bos-foto.23/0_23613_50cf84a1_XL"/>
          <p:cNvSpPr>
            <a:spLocks noChangeAspect="1" noChangeArrowheads="1"/>
          </p:cNvSpPr>
          <p:nvPr/>
        </p:nvSpPr>
        <p:spPr bwMode="auto">
          <a:xfrm>
            <a:off x="63500" y="-136525"/>
            <a:ext cx="51530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2" name="Picture 6" descr="http://img-fotki.yandex.ru/get/4007/bos-foto.23/0_23613_50cf84a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78029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mobini.pl/upload/images/129/526/202/206/185/572_resolution_320x480_572_red_fox_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214842" cy="6322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tomportal.ru/uploads/posts/2009-11/1258884142_belki_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715172" cy="5866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://www.stihi.ru/pics/2011/07/15/4463.jpg"/>
          <p:cNvSpPr>
            <a:spLocks noChangeAspect="1" noChangeArrowheads="1"/>
          </p:cNvSpPr>
          <p:nvPr/>
        </p:nvSpPr>
        <p:spPr bwMode="auto">
          <a:xfrm>
            <a:off x="63500" y="-136525"/>
            <a:ext cx="520065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www.stihi.ru/pics/2011/07/15/4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57166"/>
            <a:ext cx="7743667" cy="5786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http://www.hullumaja.com/files/pictures/2010/11/16/Ac4nI6CXMz.jpg"/>
          <p:cNvSpPr>
            <a:spLocks noChangeAspect="1" noChangeArrowheads="1"/>
          </p:cNvSpPr>
          <p:nvPr/>
        </p:nvSpPr>
        <p:spPr bwMode="auto">
          <a:xfrm>
            <a:off x="63500" y="-136525"/>
            <a:ext cx="551497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4" name="Picture 4" descr="http://www.hullumaja.com/files/pictures/2010/11/16/Ac4nI6CXM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04796" cy="542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http://www.blogbaster.org/wp-content/uploads/2013/02/makro-fotografiya-800x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4" name="Picture 4" descr="http://www.blogbaster.org/wp-content/uploads/2013/02/makro-fotografiya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500858" cy="4875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900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УДИВИТЕЛЬНОЕ РЯДОМ…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705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857916" cy="6248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610741" cy="628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676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Pcy;&amp;ocy;&amp;tcy;&amp;rcy;&amp;yacy;&amp;scy;&amp;acy;&amp;yucy;&amp;shchcy;&amp;icy;&amp;iecy; &amp;mcy;&amp;acy;&amp;kcy;&amp;rcy;&amp;ocy;&amp;fcy;&amp;ocy;&amp;tcy;&amp;ocy;&amp;gcy;&amp;rcy;&amp;acy;&amp;fcy;&amp;icy;&amp;icy; &amp;Vcy;&amp;yacy;&amp;chcy;&amp;iecy;&amp;scy;&amp;lcy;&amp;acy;&amp;vcy;&amp;acy; &amp;Mcy;&amp;icy;&amp;shch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620000" cy="5429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vyacheslav1964.35photo.ru/photos_col/r2/122/612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86478" cy="5786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vyacheslav1964.35photo.ru/photos_col/r2/93/466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857916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pauzicka.zoznam.sk/pictures/Vylet_do_lesa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593437" cy="557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vyacheslav1964.35photo.ru/photos_col/r2/94/472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143668" cy="614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vyacheslav1964.35photo.ru/photos_col/r2/88/443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286544" cy="628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vyacheslav1964.35photo.ru/photos_col/r2/89/448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286544" cy="628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vyacheslav1964.35photo.ru/photos_col/r2/88/441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86544" cy="628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vyacheslav1964.35photo.ru/photos_col/r2/88/443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43668" cy="614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vyacheslav1964.35photo.ru/photos_col/r2/88/440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15106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vyacheslav1964.35photo.ru/photos_col/r2/87/439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357982" cy="635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vyacheslav1964.35photo.ru/photos_col/r2/87/437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Scy;&amp;Kcy;&amp;Acy;&amp;Zcy;&amp;Ocy;&amp;CHcy;&amp;Ncy;&amp;Ycy;&amp;Jcy; &amp;Mcy;&amp;Icy;&amp;Rcy; &amp;Gcy;&amp;Rcy;&amp;Icy;&amp;Bcy;&amp;Ocy;&amp;V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714908" cy="6304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TScy;&amp;Acy;&amp;Rcy;&amp;SOFTcy;,&amp;Ocy;&amp;CHcy;&amp;IEcy;&amp;Ncy;&amp;SOFTcy; &amp;Pcy;&amp;Rcy;&amp;Icy;&amp;YAcy;&amp;Tcy;&amp;Ncy;&amp;Ocy;,&amp;TScy;&amp;Acy;&amp;Rcy;&amp;SOFT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929486" cy="5182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old.greenpressa.ru/sites/default/files/imagecache/667/photo/47/1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48854" cy="550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857232"/>
            <a:ext cx="6200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ЗА ВНИМАНИЕ!</a:t>
            </a:r>
            <a:endParaRPr lang="ru-RU" sz="54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http://www.teplak.ru/frm/viewtopic.php?t=29473&amp;start=2025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http://old.greenpressa.ru/photo/47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http://old.greenpressa.ru/photo/47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http://metod-sunduchok.ucoz.ru/load/34-1-0-2576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http://www.liveinternet.ru/users/nina_andreevna/post138652019/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928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http://obozrevatel.com/photo/81965-volshebnyie-lesa-svetlyachkov/photo-14.htm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861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http://macroid.ru/showphoto.php?photo=115640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357694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http://old.greenpressa.ru/photo/47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714884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http://nefertiti.in.ua/index.php?id=694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http://ucrazy.ru/foto/1233030454-vlesu.html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http://postomania.ru/photoalbumshow.php?albumid=2306927&amp;seriesid=1300451</a:t>
            </a:r>
            <a:endParaRPr lang="ru-RU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http://postomania.ru/photoalbumshow.php?albumid=2306927&amp;seriesid=1300451&amp;page=2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http://www.photosight.ru/photos/category/14/?sort=ro&amp;pager=1827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ru-RU" dirty="0" smtClean="0"/>
              <a:t>картинки.</a:t>
            </a:r>
            <a:r>
              <a:rPr lang="en-US" dirty="0" smtClean="0"/>
              <a:t>cc/%D0%BC%D0%B5%D0%B4%D0%B2%D0%B5%D0%B4%D1%8C-%D0%B1%D0%B5%D1%81%D0%BF%D0%BB%D0%B0%D1%82%D0%BD%D1%8B%D0%B5-%D0%BA%D0%B0%D1%80%D1%82%D0%B8%D0%BD%D0%BA%D0%B8-%D0%BD%D0%B0-%D1%80%D0%B0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71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http://fotki.yandex.ru/users/bos-foto/tags/%D1%84%D0%B5%D0%B2%D1%80%D0%B0%D0%BB%D1%8C/share/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636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http://www.catsmob.com/page/158/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http://sloby.ucoz.net/blog/prikolnye_kartinki_belok/2013-05-24-23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http://www.opaltai.ru/news/social/2011/07/06/424/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http://blogbaster-li.livejournal.com/493384.html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64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http://www.blogbaster.org/potryasayushhie-makrofotografii-vyacheslava-mishhenko/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07181" y="6286520"/>
            <a:ext cx="453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http://vyacheslav1964.35photo.ru/list_2/</a:t>
            </a:r>
            <a:endParaRPr lang="ru-RU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http://24warez.ru/main/article/1157407178-tancuyushhij-les-v-kaliningrade-7-foto.html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http://www.t30p.ru/mobile?l=http://ne-zabudka.livejournal.com/281172.html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http://negani.com/photo/2160-neobyknovennye-kadry-fotooxoty-luchshij-kadr-9-chast-best-shot-100-foto.html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http://bezfishki.ru/3891-nevidimye-skul-ptury-v-lesu.html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http://www.babyblog.ru/user/tanusha2039/1530913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http://www.poxe.ru/other/1166339227-zhivotnye-albinosy.html</a:t>
            </a:r>
            <a:endParaRPr lang="ru-RU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acroid.ru/_data/medium/40/P9126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677087" cy="6000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old.greenpressa.ru/sites/default/files/imagecache/667/photo/47/1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16265" cy="550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ljplus.ru/img4/s/t/stop_by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358114" cy="6089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g0.liveinternet.ru/images/attach/c/8/101/799/101799616_large_4999573_IhgRE_8o5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962576" cy="528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old.greenpressa.ru/sites/default/files/imagecache/667/photo/47/1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60104" cy="550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115</Words>
  <Application>Microsoft Office PowerPoint</Application>
  <PresentationFormat>Экран (4:3)</PresentationFormat>
  <Paragraphs>31</Paragraphs>
  <Slides>43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2013-11-12T15:52:26Z</dcterms:created>
  <dcterms:modified xsi:type="dcterms:W3CDTF">2013-11-23T10:04:01Z</dcterms:modified>
</cp:coreProperties>
</file>