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11CB2B-11A1-4EAF-B676-B9552B6B5C8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40EA3A-538E-43FB-BBEC-82AA72E27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	Михаил Тверской.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1\Рабочий стол\михаил тверской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96335"/>
            <a:ext cx="3786214" cy="467519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616530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Выполняла : Белякова С.А. учитель истории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		Хан Узбек.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1\Рабочий стол\михаил тверской\Mikhailtv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96748"/>
            <a:ext cx="5929354" cy="436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Михаил Тверской и Анна Кашинская.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1\Рабочий стол\михаил тверской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519" y="1428736"/>
            <a:ext cx="643789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	Поклонный крест.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1\Рабочий стол\михаил тверской\mih_tver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86676" cy="481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Часовня Михаила Тверского.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1\Рабочий стол\михаил тверской\mihailt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24000"/>
            <a:ext cx="771530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Храм Михаила Тверского и Александра 			Невского.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1\Рабочий стол\михаил тверской\02359_20070722_163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54641"/>
            <a:ext cx="6500858" cy="487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 Михаилу Тверскому.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1\Рабочий стол\михаил тверской\35938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345389"/>
            <a:ext cx="457203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		Икона.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1\Рабочий стол\михаил тверской\200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24000"/>
            <a:ext cx="4929221" cy="4905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Почему Михаил Ярославович не стал бороться со своим племянником  князем Юрием за великое княжение?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Был ли благодарен князь Юрий Михаилу  Ярославовичу?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Почему князь Михаил решился поехать в Орду?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Расскажите о предательстве русских князей, о ложном обвинении Михаила Ярославовича.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Что поддерживало дух  князя Михаила в плену?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Как погиб Михаил Тверской?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Как вы считаете, почему Михаил Тверской причислен к лику святых?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	Вопросы и задания.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94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 Михаил Тверской.</vt:lpstr>
      <vt:lpstr>  Хан Узбек.</vt:lpstr>
      <vt:lpstr>Михаил Тверской и Анна Кашинская.</vt:lpstr>
      <vt:lpstr>  Поклонный крест.</vt:lpstr>
      <vt:lpstr>Часовня Михаила Тверского.</vt:lpstr>
      <vt:lpstr>Храм Михаила Тверского и Александра    Невского.</vt:lpstr>
      <vt:lpstr>Памятник Михаилу Тверскому.</vt:lpstr>
      <vt:lpstr>   Икона.</vt:lpstr>
      <vt:lpstr> Вопросы и задания.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Михаил Тверской.</dc:title>
  <dc:creator>1</dc:creator>
  <cp:lastModifiedBy>1</cp:lastModifiedBy>
  <cp:revision>5</cp:revision>
  <dcterms:created xsi:type="dcterms:W3CDTF">2007-12-31T22:06:00Z</dcterms:created>
  <dcterms:modified xsi:type="dcterms:W3CDTF">2013-09-23T11:43:35Z</dcterms:modified>
</cp:coreProperties>
</file>