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2A0-C805-4792-A11A-0E0038DA3C4B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8F50-6102-42D5-A919-EED7A85D78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9675" y="2967335"/>
            <a:ext cx="74246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Затопленные города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Тверской области.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48691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Выполняла: Белякова С.А. учитель истории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Покровский монастырь.</a:t>
            </a:r>
            <a:endParaRPr lang="ru-RU" dirty="0"/>
          </a:p>
        </p:txBody>
      </p:sp>
      <p:pic>
        <p:nvPicPr>
          <p:cNvPr id="10242" name="Picture 2" descr="C:\Documents and Settings\1\Рабочий стол\колокольня\калязин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240557"/>
            <a:ext cx="3969660" cy="5617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Рыбинское водохранилище.</a:t>
            </a:r>
            <a:endParaRPr lang="ru-RU" dirty="0"/>
          </a:p>
        </p:txBody>
      </p:sp>
      <p:pic>
        <p:nvPicPr>
          <p:cNvPr id="11266" name="Picture 2" descr="C:\Documents and Settings\1\Рабочий стол\колокольня\р. в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805" y="1600200"/>
            <a:ext cx="622838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\Рабочий стол\колокольня\рыбинск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7402990" cy="5576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Весьегонск.</a:t>
            </a:r>
            <a:endParaRPr lang="ru-RU" dirty="0"/>
          </a:p>
        </p:txBody>
      </p:sp>
      <p:pic>
        <p:nvPicPr>
          <p:cNvPr id="13314" name="Picture 2" descr="C:\Documents and Settings\1\Рабочий стол\колокольня\весьегонс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Ржевский гидроузел.</a:t>
            </a:r>
            <a:endParaRPr lang="ru-RU" dirty="0"/>
          </a:p>
        </p:txBody>
      </p:sp>
      <p:pic>
        <p:nvPicPr>
          <p:cNvPr id="14338" name="Picture 2" descr="C:\Documents and Settings\1\Рабочий стол\колокольня\гидроузе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980" y="1600200"/>
            <a:ext cx="601803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1\Рабочий стол\колокольня\р. г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653458"/>
            <a:ext cx="6734214" cy="5685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Колокольня в Калязине.</a:t>
            </a:r>
            <a:endParaRPr lang="ru-RU" dirty="0"/>
          </a:p>
        </p:txBody>
      </p:sp>
      <p:pic>
        <p:nvPicPr>
          <p:cNvPr id="16386" name="Picture 2" descr="C:\Documents and Settings\1\Рабочий стол\колокольня\каляз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Иваньковское водохранилище.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Documents and Settings\1\Рабочий стол\колокольня\водохранилищ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196324"/>
            <a:ext cx="6658012" cy="4971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Рабочий стол\колокольня\иваньковское водохранилищ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52549"/>
            <a:ext cx="7072352" cy="4714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Строгановский Богородицкий монастырь.</a:t>
            </a:r>
            <a:endParaRPr lang="ru-RU" dirty="0"/>
          </a:p>
        </p:txBody>
      </p:sp>
      <p:pic>
        <p:nvPicPr>
          <p:cNvPr id="3074" name="Picture 2" descr="C:\Documents and Settings\1\Рабочий стол\колокольня\монастыр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787" y="1600200"/>
            <a:ext cx="669842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Угличское водохранилище.</a:t>
            </a:r>
            <a:endParaRPr lang="ru-RU" dirty="0"/>
          </a:p>
        </p:txBody>
      </p:sp>
      <p:pic>
        <p:nvPicPr>
          <p:cNvPr id="4098" name="Picture 2" descr="C:\Documents and Settings\1\Рабочий стол\колокольня\у. в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426" y="1600200"/>
            <a:ext cx="602114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\Рабочий стол\колокольня\угличское водохранилищ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47151"/>
            <a:ext cx="8120106" cy="6117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Калязин.</a:t>
            </a:r>
            <a:endParaRPr lang="ru-RU" dirty="0"/>
          </a:p>
        </p:txBody>
      </p:sp>
      <p:pic>
        <p:nvPicPr>
          <p:cNvPr id="7170" name="Picture 2" descr="C:\Documents and Settings\1\Рабочий стол\колокольня\горо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1\Рабочий стол\колокольн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70" y="642918"/>
            <a:ext cx="7793498" cy="5831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Макарьев Калязинский монастырь.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C:\Documents and Settings\1\Рабочий стол\колокольня\фрагм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357298"/>
            <a:ext cx="4940076" cy="5181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Иваньковское водохранилище.</vt:lpstr>
      <vt:lpstr>Презентация PowerPoint</vt:lpstr>
      <vt:lpstr>Строгановский Богородицкий монастырь.</vt:lpstr>
      <vt:lpstr>Угличское водохранилище.</vt:lpstr>
      <vt:lpstr>Презентация PowerPoint</vt:lpstr>
      <vt:lpstr>Город Калязин.</vt:lpstr>
      <vt:lpstr>Презентация PowerPoint</vt:lpstr>
      <vt:lpstr>Макарьев Калязинский монастырь.</vt:lpstr>
      <vt:lpstr>Покровский монастырь.</vt:lpstr>
      <vt:lpstr>Рыбинское водохранилище.</vt:lpstr>
      <vt:lpstr>Презентация PowerPoint</vt:lpstr>
      <vt:lpstr>Весьегонск.</vt:lpstr>
      <vt:lpstr>Ржевский гидроузел.</vt:lpstr>
      <vt:lpstr>Презентация PowerPoint</vt:lpstr>
      <vt:lpstr>Колокольня в Калязине.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2011-03-09T16:55:18Z</dcterms:created>
  <dcterms:modified xsi:type="dcterms:W3CDTF">2013-09-23T11:41:03Z</dcterms:modified>
</cp:coreProperties>
</file>