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rgbClr val="92D050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H="1">
            <a:off x="357158" y="3000372"/>
            <a:ext cx="79250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i="1" u="sng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effectLst>
                  <a:reflection blurRad="12700" stA="28000" endPos="45000" dist="1000" dir="5400000" sy="-100000" algn="bl" rotWithShape="0"/>
                </a:effectLst>
              </a:rPr>
              <a:t>Кумранские рукописи.</a:t>
            </a:r>
            <a:endParaRPr lang="ru-RU" sz="5400" b="1" i="1" u="sng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blipFill>
                <a:blip r:embed="rId2"/>
                <a:tile tx="0" ty="0" sx="100000" sy="100000" flip="none" algn="tl"/>
              </a:blip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5616" y="4725144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Выполнила: Белякова С.А. учитель истории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1\Рабочий стол\света\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1285384"/>
            <a:ext cx="6929476" cy="52202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1\Рабочий стол\света\11857637_B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081088"/>
            <a:ext cx="6096000" cy="4695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Рукописи на иврите.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Documents and Settings\1\Рабочий стол\света\Deadseascroll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62039" y="1428736"/>
            <a:ext cx="6635779" cy="4976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1\Рабочий стол\света\deadseaA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172" y="1643050"/>
            <a:ext cx="8206397" cy="44958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1\Рабочий стол\света\84470509B9F0407-v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5512" y="1428736"/>
            <a:ext cx="7784598" cy="48863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1\Рабочий стол\света\501398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538163"/>
            <a:ext cx="7315200" cy="5781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1\Рабочий стол\света\58679-004-1CCC38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857232"/>
            <a:ext cx="5072098" cy="56465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1\Рабочий стол\света\relev_1qs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578650"/>
            <a:ext cx="6340517" cy="52633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1\Рабочий стол\света\амрорр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1666863"/>
            <a:ext cx="6429410" cy="42862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</Words>
  <Application>Microsoft Office PowerPoint</Application>
  <PresentationFormat>Экран (4:3)</PresentationFormat>
  <Paragraphs>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Рукописи на иврите.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1</cp:lastModifiedBy>
  <cp:revision>3</cp:revision>
  <dcterms:modified xsi:type="dcterms:W3CDTF">2013-09-23T11:49:12Z</dcterms:modified>
</cp:coreProperties>
</file>