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3200" y="2967335"/>
            <a:ext cx="857760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Отроч монастырь.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472514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Выполнила Белякова С. А. </a:t>
            </a:r>
            <a:r>
              <a:rPr lang="ru-RU" smtClean="0">
                <a:solidFill>
                  <a:srgbClr val="0070C0"/>
                </a:solidFill>
              </a:rPr>
              <a:t>учитель истории</a:t>
            </a:r>
            <a:endParaRPr lang="ru-RU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отроч монастырь\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85728"/>
            <a:ext cx="6143668" cy="6153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\Рабочий стол\отроч монастырь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850276"/>
            <a:ext cx="6996152" cy="496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\Рабочий стол\отроч монастырь\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591483"/>
            <a:ext cx="7429542" cy="5547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1\Рабочий стол\отроч монастырь\монастыр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80092"/>
            <a:ext cx="7286666" cy="5392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1\Рабочий стол\отроч монастырь\ом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500042"/>
            <a:ext cx="4578372" cy="6077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1\Рабочий стол\отроч монастырь\отро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29596"/>
            <a:ext cx="7572418" cy="5704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1\Рабочий стол\отроч монастырь\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85728"/>
            <a:ext cx="4257698" cy="6177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3</cp:revision>
  <dcterms:modified xsi:type="dcterms:W3CDTF">2013-09-23T11:53:54Z</dcterms:modified>
</cp:coreProperties>
</file>