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59" r:id="rId7"/>
    <p:sldId id="260" r:id="rId8"/>
    <p:sldId id="26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060" autoAdjust="0"/>
    <p:restoredTop sz="94660"/>
  </p:normalViewPr>
  <p:slideViewPr>
    <p:cSldViewPr>
      <p:cViewPr varScale="1">
        <p:scale>
          <a:sx n="62" d="100"/>
          <a:sy n="62" d="100"/>
        </p:scale>
        <p:origin x="-9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ru/imgres?imgurl=http://freeppt.ru/Prew/OlimpSlaidPrew.jpg&amp;imgrefurl=http://math-prezent.ru/files/2014/04/matematicheskaya-igra.ppt&amp;docid=9otvzMJSnQfHEM&amp;tbnid=hcejLmLD7ZGouM:&amp;w=1024&amp;h=768&amp;ei=QPqzVPOELMPAOafxgNgH&amp;ved=0CAIQxiAwAA&amp;iact=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ru/url?sa=i&amp;rct=j&amp;q=&amp;esrc=s&amp;source=images&amp;cd=&amp;cad=rja&amp;uact=8&amp;ved=0CAcQjRw&amp;url=http://math-prezent.ru/files/2014/04/matematicheskaya-igra.ppt&amp;ei=QfqzVLjOAsvfPaPngIAC&amp;bvm=bv.83339334,d.ZWU&amp;psig=AFQjCNG_EE6dVy6r2nwkT8kAXkyqqpThfQ&amp;ust=142116754601654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ru/imgres?imgurl=http://freeppt.ru/Prew/OlimpSlaidPrew.jpg&amp;imgrefurl=http://math-prezent.ru/files/2014/04/matematicheskaya-igra.ppt&amp;docid=9otvzMJSnQfHEM&amp;tbnid=hcejLmLD7ZGouM:&amp;w=1024&amp;h=768&amp;ei=QPqzVPOELMPAOafxgNgH&amp;ved=0CAIQxiAwAA&amp;iact=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ru/url?sa=i&amp;rct=j&amp;q=&amp;esrc=s&amp;source=images&amp;cd=&amp;cad=rja&amp;uact=8&amp;ved=0CAcQjRw&amp;url=http://math-prezent.ru/files/2014/04/matematicheskaya-igra.ppt&amp;ei=QfqzVLjOAsvfPaPngIAC&amp;bvm=bv.83339334,d.ZWU&amp;psig=AFQjCNG_EE6dVy6r2nwkT8kAXkyqqpThfQ&amp;ust=142116754601654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ru/imgres?imgurl=http://freeppt.ru/Prew/OlimpSlaidPrew.jpg&amp;imgrefurl=http://math-prezent.ru/files/2014/04/matematicheskaya-igra.ppt&amp;docid=9otvzMJSnQfHEM&amp;tbnid=hcejLmLD7ZGouM:&amp;w=1024&amp;h=768&amp;ei=QPqzVPOELMPAOafxgNgH&amp;ved=0CAIQxiAwAA&amp;iact=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ru/url?sa=i&amp;rct=j&amp;q=&amp;esrc=s&amp;source=images&amp;cd=&amp;cad=rja&amp;uact=8&amp;ved=0CAcQjRw&amp;url=http://math-prezent.ru/files/2014/04/matematicheskaya-igra.ppt&amp;ei=QfqzVLjOAsvfPaPngIAC&amp;bvm=bv.83339334,d.ZWU&amp;psig=AFQjCNG_EE6dVy6r2nwkT8kAXkyqqpThfQ&amp;ust=142116754601654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ru/imgres?imgurl=http://freeppt.ru/Prew/OlimpSlaidPrew.jpg&amp;imgrefurl=http://math-prezent.ru/files/2014/04/matematicheskaya-igra.ppt&amp;docid=9otvzMJSnQfHEM&amp;tbnid=hcejLmLD7ZGouM:&amp;w=1024&amp;h=768&amp;ei=QPqzVPOELMPAOafxgNgH&amp;ved=0CAIQxiAwAA&amp;iact=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ru/url?sa=i&amp;rct=j&amp;q=&amp;esrc=s&amp;source=images&amp;cd=&amp;cad=rja&amp;uact=8&amp;ved=0CAcQjRw&amp;url=http://math-prezent.ru/files/2014/04/matematicheskaya-igra.ppt&amp;ei=QfqzVLjOAsvfPaPngIAC&amp;bvm=bv.83339334,d.ZWU&amp;psig=AFQjCNG_EE6dVy6r2nwkT8kAXkyqqpThfQ&amp;ust=142116754601654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ru/imgres?imgurl=http://freeppt.ru/Prew/OlimpSlaidPrew.jpg&amp;imgrefurl=http://math-prezent.ru/files/2014/04/matematicheskaya-igra.ppt&amp;docid=9otvzMJSnQfHEM&amp;tbnid=hcejLmLD7ZGouM:&amp;w=1024&amp;h=768&amp;ei=QPqzVPOELMPAOafxgNgH&amp;ved=0CAIQxiAwAA&amp;iact=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ru/url?sa=i&amp;rct=j&amp;q=&amp;esrc=s&amp;source=images&amp;cd=&amp;cad=rja&amp;uact=8&amp;ved=0CAcQjRw&amp;url=http://math-prezent.ru/files/2014/04/matematicheskaya-igra.ppt&amp;ei=QfqzVLjOAsvfPaPngIAC&amp;bvm=bv.83339334,d.ZWU&amp;psig=AFQjCNG_EE6dVy6r2nwkT8kAXkyqqpThfQ&amp;ust=142116754601654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ru/imgres?imgurl=http://freeppt.ru/Prew/OlimpSlaidPrew.jpg&amp;imgrefurl=http://math-prezent.ru/files/2014/04/matematicheskaya-igra.ppt&amp;docid=9otvzMJSnQfHEM&amp;tbnid=hcejLmLD7ZGouM:&amp;w=1024&amp;h=768&amp;ei=QPqzVPOELMPAOafxgNgH&amp;ved=0CAIQxiAwAA&amp;iact=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ru/url?sa=i&amp;rct=j&amp;q=&amp;esrc=s&amp;source=images&amp;cd=&amp;cad=rja&amp;uact=8&amp;ved=0CAcQjRw&amp;url=http://math-prezent.ru/files/2014/04/matematicheskaya-igra.ppt&amp;ei=QfqzVLjOAsvfPaPngIAC&amp;bvm=bv.83339334,d.ZWU&amp;psig=AFQjCNG_EE6dVy6r2nwkT8kAXkyqqpThfQ&amp;ust=142116754601654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ru/imgres?imgurl=http://freeppt.ru/Prew/OlimpSlaidPrew.jpg&amp;imgrefurl=http://math-prezent.ru/files/2014/04/matematicheskaya-igra.ppt&amp;docid=9otvzMJSnQfHEM&amp;tbnid=hcejLmLD7ZGouM:&amp;w=1024&amp;h=768&amp;ei=QPqzVPOELMPAOafxgNgH&amp;ved=0CAIQxiAwAA&amp;iact=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ru/url?sa=i&amp;rct=j&amp;q=&amp;esrc=s&amp;source=images&amp;cd=&amp;cad=rja&amp;uact=8&amp;ved=0CAcQjRw&amp;url=http://math-prezent.ru/files/2014/04/matematicheskaya-igra.ppt&amp;ei=QfqzVLjOAsvfPaPngIAC&amp;bvm=bv.83339334,d.ZWU&amp;psig=AFQjCNG_EE6dVy6r2nwkT8kAXkyqqpThfQ&amp;ust=142116754601654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ru/imgres?imgurl=http://freeppt.ru/Prew/OlimpSlaidPrew.jpg&amp;imgrefurl=http://math-prezent.ru/files/2014/04/matematicheskaya-igra.ppt&amp;docid=9otvzMJSnQfHEM&amp;tbnid=hcejLmLD7ZGouM:&amp;w=1024&amp;h=768&amp;ei=QPqzVPOELMPAOafxgNgH&amp;ved=0CAIQxiAwAA&amp;iact=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ru/url?sa=i&amp;rct=j&amp;q=&amp;esrc=s&amp;source=images&amp;cd=&amp;cad=rja&amp;uact=8&amp;ved=0CAcQjRw&amp;url=http://math-prezent.ru/files/2014/04/matematicheskaya-igra.ppt&amp;ei=QfqzVLjOAsvfPaPngIAC&amp;bvm=bv.83339334,d.ZWU&amp;psig=AFQjCNG_EE6dVy6r2nwkT8kAXkyqqpThfQ&amp;ust=142116754601654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ru/imgres?imgurl=http://freeppt.ru/Prew/OlimpSlaidPrew.jpg&amp;imgrefurl=http://math-prezent.ru/files/2014/04/matematicheskaya-igra.ppt&amp;docid=9otvzMJSnQfHEM&amp;tbnid=hcejLmLD7ZGouM:&amp;w=1024&amp;h=768&amp;ei=QPqzVPOELMPAOafxgNgH&amp;ved=0CAIQxiAwAA&amp;iact=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ru/url?sa=i&amp;rct=j&amp;q=&amp;esrc=s&amp;source=images&amp;cd=&amp;cad=rja&amp;uact=8&amp;ved=0CAcQjRw&amp;url=http://math-prezent.ru/files/2014/04/matematicheskaya-igra.ppt&amp;ei=QfqzVLjOAsvfPaPngIAC&amp;bvm=bv.83339334,d.ZWU&amp;psig=AFQjCNG_EE6dVy6r2nwkT8kAXkyqqpThfQ&amp;ust=142116754601654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ru/imgres?imgurl=http://freeppt.ru/Prew/OlimpSlaidPrew.jpg&amp;imgrefurl=http://math-prezent.ru/files/2014/04/matematicheskaya-igra.ppt&amp;docid=9otvzMJSnQfHEM&amp;tbnid=hcejLmLD7ZGouM:&amp;w=1024&amp;h=768&amp;ei=QPqzVPOELMPAOafxgNgH&amp;ved=0CAIQxiAwAA&amp;iact=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ru/url?sa=i&amp;rct=j&amp;q=&amp;esrc=s&amp;source=images&amp;cd=&amp;cad=rja&amp;uact=8&amp;ved=0CAcQjRw&amp;url=http://math-prezent.ru/files/2014/04/matematicheskaya-igra.ppt&amp;ei=QfqzVLjOAsvfPaPngIAC&amp;bvm=bv.83339334,d.ZWU&amp;psig=AFQjCNG_EE6dVy6r2nwkT8kAXkyqqpThfQ&amp;ust=142116754601654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ru/imgres?imgurl=http://freeppt.ru/Prew/OlimpSlaidPrew.jpg&amp;imgrefurl=http://math-prezent.ru/files/2014/04/matematicheskaya-igra.ppt&amp;docid=9otvzMJSnQfHEM&amp;tbnid=hcejLmLD7ZGouM:&amp;w=1024&amp;h=768&amp;ei=QPqzVPOELMPAOafxgNgH&amp;ved=0CAIQxiAwAA&amp;iact=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ru/url?sa=i&amp;rct=j&amp;q=&amp;esrc=s&amp;source=images&amp;cd=&amp;cad=rja&amp;uact=8&amp;ved=0CAcQjRw&amp;url=http://math-prezent.ru/files/2014/04/matematicheskaya-igra.ppt&amp;ei=QfqzVLjOAsvfPaPngIAC&amp;bvm=bv.83339334,d.ZWU&amp;psig=AFQjCNG_EE6dVy6r2nwkT8kAXkyqqpThfQ&amp;ust=142116754601654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https://www.google.ru/imgres?imgurl=http://freeppt.ru/Prew/OlimpSlaidPrew.jpg&amp;imgrefurl=http://math-prezent.ru/files/2014/04/matematicheskaya-igra.ppt&amp;docid=9otvzMJSnQfHEM&amp;tbnid=hcejLmLD7ZGouM:&amp;w=1024&amp;h=768&amp;ei=QPqzVPOELMPAOafxgNgH&amp;ved=0CAIQxiAwAA&amp;iact=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hyperlink" Target="https://www.google.ru/imgres?imgurl=http://freeppt.ru/Prew/OlimpSlaidPrew.jpg&amp;imgrefurl=http://math-prezent.ru/files/2014/04/matematicheskaya-igra.ppt&amp;docid=9otvzMJSnQfHEM&amp;tbnid=hcejLmLD7ZGouM:&amp;w=1024&amp;h=768&amp;ei=QPqzVPOELMPAOafxgNgH&amp;ved=0CAIQxiAwAA&amp;iact=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ru/imgres?imgurl=http://freeppt.ru/Prew/OlimpSlaidPrew.jpg&amp;imgrefurl=http://math-prezent.ru/files/2014/04/matematicheskaya-igra.ppt&amp;docid=9otvzMJSnQfHEM&amp;tbnid=hcejLmLD7ZGouM:&amp;w=1024&amp;h=768&amp;ei=QPqzVPOELMPAOafxgNgH&amp;ved=0CAIQxiAwAA&amp;iact=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ru/url?sa=i&amp;rct=j&amp;q=&amp;esrc=s&amp;source=images&amp;cd=&amp;cad=rja&amp;uact=8&amp;ved=0CAcQjRw&amp;url=http://math-prezent.ru/files/2014/04/matematicheskaya-igra.ppt&amp;ei=QfqzVLjOAsvfPaPngIAC&amp;bvm=bv.83339334,d.ZWU&amp;psig=AFQjCNG_EE6dVy6r2nwkT8kAXkyqqpThfQ&amp;ust=142116754601654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ru/imgres?imgurl=http://freeppt.ru/Prew/OlimpSlaidPrew.jpg&amp;imgrefurl=http://math-prezent.ru/files/2014/04/matematicheskaya-igra.ppt&amp;docid=9otvzMJSnQfHEM&amp;tbnid=hcejLmLD7ZGouM:&amp;w=1024&amp;h=768&amp;ei=QPqzVPOELMPAOafxgNgH&amp;ved=0CAIQxiAwAA&amp;iact=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ru/url?sa=i&amp;rct=j&amp;q=&amp;esrc=s&amp;source=images&amp;cd=&amp;cad=rja&amp;uact=8&amp;ved=0CAcQjRw&amp;url=http://math-prezent.ru/files/2014/04/matematicheskaya-igra.ppt&amp;ei=QfqzVLjOAsvfPaPngIAC&amp;bvm=bv.83339334,d.ZWU&amp;psig=AFQjCNG_EE6dVy6r2nwkT8kAXkyqqpThfQ&amp;ust=142116754601654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ru/imgres?imgurl=http://freeppt.ru/Prew/OlimpSlaidPrew.jpg&amp;imgrefurl=http://math-prezent.ru/files/2014/04/matematicheskaya-igra.ppt&amp;docid=9otvzMJSnQfHEM&amp;tbnid=hcejLmLD7ZGouM:&amp;w=1024&amp;h=768&amp;ei=QPqzVPOELMPAOafxgNgH&amp;ved=0CAIQxiAwAA&amp;iact=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ru/url?sa=i&amp;rct=j&amp;q=&amp;esrc=s&amp;source=images&amp;cd=&amp;cad=rja&amp;uact=8&amp;ved=0CAcQjRw&amp;url=http://math-prezent.ru/files/2014/04/matematicheskaya-igra.ppt&amp;ei=QfqzVLjOAsvfPaPngIAC&amp;bvm=bv.83339334,d.ZWU&amp;psig=AFQjCNG_EE6dVy6r2nwkT8kAXkyqqpThfQ&amp;ust=142116754601654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ru/imgres?imgurl=http://freeppt.ru/Prew/OlimpSlaidPrew.jpg&amp;imgrefurl=http://math-prezent.ru/files/2014/04/matematicheskaya-igra.ppt&amp;docid=9otvzMJSnQfHEM&amp;tbnid=hcejLmLD7ZGouM:&amp;w=1024&amp;h=768&amp;ei=QPqzVPOELMPAOafxgNgH&amp;ved=0CAIQxiAwAA&amp;iact=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ru/url?sa=i&amp;rct=j&amp;q=&amp;esrc=s&amp;source=images&amp;cd=&amp;cad=rja&amp;uact=8&amp;ved=0CAcQjRw&amp;url=http://math-prezent.ru/files/2014/04/matematicheskaya-igra.ppt&amp;ei=QfqzVLjOAsvfPaPngIAC&amp;bvm=bv.83339334,d.ZWU&amp;psig=AFQjCNG_EE6dVy6r2nwkT8kAXkyqqpThfQ&amp;ust=142116754601654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s://encrypted-tbn3.gstatic.com/images?q=tbn:ANd9GcQx5w8KDd1C6bulxb_VBxSJB_fY7SwnZvAmRUNqeyuGIBSB_LAP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1" y="0"/>
            <a:ext cx="9144000" cy="6849177"/>
          </a:xfrm>
          <a:prstGeom prst="rect">
            <a:avLst/>
          </a:prstGeom>
          <a:noFill/>
        </p:spPr>
      </p:pic>
      <p:sp>
        <p:nvSpPr>
          <p:cNvPr id="1031" name="AutoShape 7" descr="data:image/jpeg;base64,/9j/4AAQSkZJRgABAQAAAQABAAD/2wCEAAkGBxQSEBQPEhIUFA8PDw8PDw8UEBAPDw8PFBEWFhQUFBQYHCggGBolHBQUITEhJSkrLi4uFx8zODMsNygtLisBCgoKDg0OFxAQGiwcHBwsLCwsLCwsLCwsLCwsLCwsLCwtLCwsLCw3LSwsLCwsLDcrLCwrLCw3LCwsLCwsLCwsLP/AABEIAMIBAwMBEQACEQEDEQH/xAAbAAADAQEBAQEAAAAAAAAAAAABAgMABAYFB//EAEEQAAIBAQMHBg0DAwQDAAAAAAABAgMEEVEFEhNBYZGhFCExUtLTFUJTVGJkcYGSk5TR8FWisTLB4SJD4vFyc8L/xAAaAQEBAQEBAQEAAAAAAAAAAAAAAQIDBAUG/8QAOBEBAAIBAgMFBwMDAgcBAAAAAAERAgMSE1HRFCExkZIEFVJTYqLwIkFhcYGxMsEjM0JygqHhBf/aAAwDAQACEQMRAD8AR1ble3zH6NwyyjGLk0a76ru9y4GHOJmf2UjaYvXdin0oNRqQ5rTleMXmQi6lS69xjclFelJ8yOeWpETUd8txMVZKeW7ndWpOmnzZ6nGrTX/k1zrcZ4sxP6oojLGfCX042qHWXE6zlERcpjO6YxjvmSyynHUm7tfQvceOPaZy78MJyjn3R/l7p9lwwmtXUxxnl3zX9aulKVvpvXc8Guc6aWvjqXHhMeMT4uPtGhOjEZXGWOXhlHhP/wB/qrG20+stzOzy8TE/LafWXELvxbl0OuuIN8GVup9dbmE4mJ45Qp9dcfsSjiYnjlGl11xFJuxUWUqXlFxJS78TrKdHyi4/YUm7HmZZUo+UXH7EIzxPHK1Hyi3S+wN2J1leh5VbpfYG7HmdZZoeVjul9hUm7Eyy3Q8qt0vsTbJuxF5boeVjul9htnkbsSPLNDysd0vsWpN2PNvDNDysd0vsO83Y8w8M0fKL932FSbsQeWKPlFul9hUm7HmHheh5SP7vsDdjzK8q0PKx3S+wqTdjzFZWoeVjul9hU8jdjzVjlah5WP7vsScZ5G7HmvQyrRlJRjUi5N3Jc6vZNsm6HeZVgPy2b544X3++53HtmO+IT94XhL/oT3d8ujprWfR1YRnJXyzlVjH/AFypJRvWcuZX3q66/mvPBj7VOrjllo4bq8L7oy/pPL+yThWcXPink6zRjT0kKiqxnUnKdVRcG5uT5pRfOruj3HP2T2mJnZnG3Ke/v8J/pLpnjMRcd8L1M1xal/TJZstt+o9OvrYYRWXff7R4y45akY1/L4uTKc5UIZ1apmzi4RWZTajGLui07r77or+o+Zr6mptwxzxmcPO6/h6tDWz0t+cYTNY+Mf8ATfddPpQsVVrmtdS7/wBdDsn0cJ4mMZY5XE/0eaM4y74LWsk4tSdoqSlJqClmUs6C1tJR5/Y7zye03p56epc3deH7f2fU9gidXS1dP9quP+6J7lFZ5+d1vkUe7Ndpx55emejn7v1vp9WPUys9Tzyv8il3Y7Tjzy9M9D3frfT6seo6Cp55X+RS7sdpx55emeh7v1vp9WPU8bPU89r/AE9LuxPtWPPL0z0Pd+t9Pqx6qRs8/PbR9LR7ona8eeXpnoe79b6fVj1Pyefn1p+kpd0O1488vKT3frfT6seo6Cfn1p+ko90O1488vKU93630+rHqeNGp5/avpKPdGe0488vTJ7v1vp9WPVRWep+oWr6Kj3I7Tjzy9Mnu7W+n1Y9TaCp5/a/oqXcjtOPPL0ye7tb6fVj1DQ1f1C1fRUe5HaceeXpk93a30+rHqDpVPP7V9FS7ovaseeXpnovu7W+n1Y9W0VT9QtX0VHuR2rDnl6Z6J7u1vp9WPUVTqfqFq+jodyTtOPPL0ye7tb6fVj1HMqfqFr+jod0O0488vTPQ93630+rHqXR1P1C1/RUO5HaceeXpk93a30+rHq2iqfqFq+jodyO1Y88vTJ7u1vp9WPVtHV8/tX0dHuS9qw55emeh7v1vp9WPVtHV8/tX0dHuh2rDnl6Z6L7v1vp9WPVtFV8/tX0dHuSdqx55emU93a30+rHqKpVfP7V9HR7odpx55emV93630+rHqOiq/qFr+io9yO04c8vTKe7tb6fVj1MqdT9Qtf0VHuR2nH+fTPRfd2t9Pqx6vQZKrZ0FHOnOUElOpOk6Tm8Ws1K/m1HbT1ozur8pj/Lz6/s2elW6u/lMT/iXadLeZ+ays16PbEmXfFOjJtOUZuSV86dOrOng6kacnHir/ceH/wDTyv2ecfinGJ/pMxbWju3d7kjF33vpx6dp7oxiO6PBiInxnvktlo1aUqjowVWnOE5VKLmqbh0f64SfN03O77nzfbdOMduV1+qK53yj+r0YKRsVWulDPp2eOa9K51M6olJtXQzE020unVeeTU9pz4+pMaeWU90fpiLiK/mY8Xn04ic8pvvin11kSKgoRtFFKCWZz1Oa7o8Uut7XqZ4REez6kTHfE1HdMf8Ak9/surGlqXMxMT3THOJcMqU4zcOm67nhNKDv1pyu5jho560znO3KO/wxqKn+fHxZ7H7Jlnls19scpibjy7v8Oyjku9qc7RSTX9Mc+bcb8Xm3X+wzjnr7r1NLVmY8K293/v8A2b1Z08dHg6OX6Zm8pnxnpH8OqOT151T+OfYNzr63y9b7erw8CPj/ADyUjk1edR+OXYHH1vl6329TgR8f55KLJi85Xxvsjj63y9b7epwI+P8APJWOS/Wf3y7A4+t8vW+3qcCPj/PI6yZ6y/mPsknX1vla329TgR8f55GWTPWZfMfZM8fW+Vrfb1OBHx/nkZZM9Zl8x9kcfW+Vrfb1OBHx/nkpHJnrM/mf8Rx9b5Wr9vU4EfH+eSscmes1PmLsk7RrfK1ft6rwI+P88j+DF5zV+YuyO0avytX7epwI+P8APJnkz1mr8xdkdo1fl6v29TgR8f55F8Fes1fmLslj2jV+Xq/b1OBHx/nkXwT6zU+P/iXtOp8vV+3qcCPj/PIfBHrFT412R2nU+Xq/b1OBHx/nkHgj1ip8xdknadW/+Xq/b1OBHx/nkHgr1mfzF2S9p1vlav29TgR8f55N4K9ZqfMXZJ2nW+Vrfb1OBHx/nkZZJ9YqfMXZJ2jV+Xq/b1OBHx/nkaOSV5xV+YuyO0avy9X7epwI+P8API6yP6xW+OPZJ2nV+Xq/b1OBHx/nkKyR6xW+ZHsjtOr8vV+3qcCPj/PIyyN6xX+ZHskn2nV+Xq/b1OBHx/nkZ5H9Yr/Mj2TroZ56s1MZ4f1r/a2ctGIj/XMupwuSWCu53e959PHuEmjdjxWgPVYaFJxakuZp3pmNTDHUxnDKLiWscpxm4Pyem+dqUcc1Rkvde1cePHtmjG3Gs4/aZmp/v3TbpOyZu6PKEc1wgroyuz5Npznd0J3dC2Ley4aGrlqRqa8xceGMeEfz/MpOcRFYueVlfTHpw1M3raWpxONpf6v3j9pefLGb3Y+P+TpS6FB34uUc1bmc51facu7HT2zzmYpmctWfDGv7q07Ji75Pnb1X7Nh20NHhY1dzPfM85bww2x/P7i7Kd2hVlIKwsosXhZyDojZyCis4B0ADQoMSOmFAxOQvGkjNg5iFqDKjJslBlAyH0YsHRolq2hQ3SMqKG6QdGsBYaENhmZFVFGVobkCwcy0WV1EKLRqVUaiGUdOjY8sqR6LDaIWEcCgAFSAN4BiwLQm8CDopy2EoXT2EGa2ANFMCsGBaJkURAyMyDftECUqhqgumWJaDcpSMUEds2jaHVrG0HTjaGVUbRWNZGZxFFXRnbIDtKG0TlakXaJTtbNRjAi67ZaAcpMT4hJRxZbEs5FHxadoR1mB006kSC0c16yBZUVsAk6GxFsGMNhAyigKRpoC1OImR1wkYDOaA2egM6qAztCwAXT7ADnsANyLYlOMi2IThJFEnJgZVNhaDxqEFYz2gVU9pJgHOMgKTAa54ANGmwHUMQHVxgFtATnSv1ARdm2GrHi1eepIlanOX4wWtCqzO0t0wrsi2qrQ9pmgXaRQMbUKFI2kgrC0bRMCsa5KDaRGQVJANnoAZwDxl7CwKRtCLQZWtYk2jcoi9ZaEqleIoQlXgUJpo4FoIp36gLU6LeszYpGzrEWLQpokjogiAuQCusKAz0wFc0tYE5VtvEBOVXayTA3LSUPGpnsmWT3EFYRZLHRCTWoyLwrLWiStmc4vUIJllTTFoorOsTIKpFBUGQs2Y8QC6LxJYXR7SkGUdoW2d342C2S/LwWLp7eJLLNGitbG4tSNljiNyrKzLYLCunHFDcA3HFEmUsM8hZothVY52KJYpCbWsliueQC/YBOcG8eBYkctaml03moSZc0pR/Ewicp7HuZuIE8/Y9zA+Qqc14p1tgyctcDIdVXg0FtaFcLa0aixRmbLUhmvxkTvLXhRWJLV0ws3NzNP3oxuAlZpjcJyo1CxIlNVFq4FiQiqT1rgQMpy6vBlgMqjw/ktSFnPZwKJ6a7U+JaAdp9F7mKRN2h4PiKLFVpP8ZKVT/U8d4AUJfjADs09m8lgxoyXjIXAtGo+t/BBenKeqN/vRB0wU+ql7yWLKEsUveiA5kutwLcDNSWL9wuBKo5YbywS55t4osSJObWu81AHKGAvgme3+RvxZpvBbG+CivJQ3wUjLI71LiN8JMF8ETXivgXdDNS3g6a/2/wCBvhYNCk4/7b3juV00676rM7Y5rEqq3SWp8SbVsHlV4N+1DbDO9o5V9DghOEG+FPCmMeC+xNkm+B8Jxw4f4Lsk3wV22P4htld0NC0wfSv7E2yW6ac6T1Mk7oW1lTpvVwJcqnKzx2+6IuQFZli/hFh1ZI67/wCBukUhYae3eyb8g/I6WC3k3yNyWlgi7pCunSQuQkqkF0f/AEWktKdoSw3MUWjK2YRXwliOZYaeo+iKRaxSzJ1dm5E/SVI6Go+lpe5FvGCpB2OWua4F3QUlKyPrIb4QvJH1hvgendGPWe48ty2VUY9aW4XIbRLrP4f8i5B0O3gSxOdBa2/dFGomURlQj157kavJkHZ49afwxLc8gY2aOL+GBJnLktn5NDFfDEm7MtKpZqePBG4nNJmHLUslHrS9yRv9bNwhKx0etU4FiNRmzU7JR6090RPEImFOSUetLcifrauG5JS60tyH6y1YWeGqU9yMzuWJWjQj1p7kZvJVo0VjvUTMzLUSdUVjHdEzcr3s6O3hAXICorHhAXI0qO2W6BYkI6MdbkW8ksmgpa2y3mWaNChjvvJ/xC4Xp0aHo7kZmdRYnF0QpUvR3I5zOovcpo6ezgS8zuTqU4Yr3XGsZy5Hc4q9CGL4HSJyZmXLOzwxlvj9jpG5iZT5NTxlvj9jX6ksys9LGXD7GayLcPhlnq7Piu4fCrx/kcCEmS+FdvEcHFLkkssvFby8DFNybyzLHgOBibg8KVHrNcHGDdMirTOXjouzGDvVgp9YzNcliJNopvxmS8YWpK7HN+My7sU2yMbDPH+5J1cYNkqKwT1tk4uLWyW5C9cmOKnDgHY9rLxDZBoWZdYk5zyNrpp0orxzlM5T+yxEQsnFeNxM1M/sqUq6xZYwkZV16Rdkh1aY621+e0zOnK2eNpp9YzOnlyWzqvTxW8mzLkXAupT2cBtzS4I8x6zX6yZTlTjjxZYyySrRlQ/L/wDJvfJOKbsz1P8AcjUZx+8M0XNqro/sX9ElGVSr1f4JWBFjyma6YjZjP7tA7a9cOA4Uc0mYI7Z6PEvCS4DlvoveXhFw87yyT6I/yeray2mm9SM1AzztgWIPCgU2rxs8dpk2qws8Nu8ixDohGC1fyZqVp1U60V0IxOMqLtrXQjPDj9xOVulgXhQIztc9SZqMYCK0VNu4sxBZtPUxZIiOQZSli+BruCzzsS9wnmyfRL+DXcFlSn1x3JKbz+sO5KkYzni95KgiJV00thKaLpXhxKA7V6CJQKtCfiP3EqRSMsE17UyUOmnOeziZmIHRGrPWomNuKwoqvo7jO3k1Qqtse4bEpnUbx3DbBSc5SwNRGKU55y9F7zpEIk03qNeCUGjliW4KefUnidyjqW0lFKxrCYFlUepGaVWnCTIUpoXiO5aNGKXSSilVOJKkodKsRtKbTbBtIgVVJS0bTIlFE0iLSUKl7RRTOIKZJYApubAlSUpFR2Em1pSKhsZmdxR8yD1EvKCiSoQwG7IovJomt8lAqKXQhuSlIu7USVUUlgZ7xSOwzKqZpgH86AElV9m41GI5qk79Z0iKRzyT6z4G4pKTk5YmqhC6SfW4CoHws49MrQxexmSlqa2EtYh003sJMlLKTMqzixYXRMWKKkxYpCiZmReNIk5BtAZ3BlZ0TfI3J0N8g6FDdIys6wJvkMrJsJxAeRDig8hQ40icrHcajVC8mliXfEhXSkLxGjeukvcLQmtZiYkVi0YmJFIv2GZFYmRmAmay3Azp39Nxd3ISlZkajUkSlZ1hxLuCcmRrejck2DfBT4NOxYnq3K6qdgMbh0wsSMzmKaGKJumQG0i94KaAZEDxIKRRiRaEDEyGdIm4bQjcBomN0LQaJl3QUyi0LiSjKoZmEoztBNgm7T7TUYCU650jAQlUZuMQIyYqA6V5A0aZLDqgjM5SKJXE8QyqtGdsB1W2EnAOq2wmyhr0yUCoEsHN2IthZTu1CIsLp0XZI+HE9wqmZoCVYm0TlVZqoCOTAZTYoNpRQeMyTAtTmYygdVOscpxDuuTatsqw2lnjNmaVWMjIa4DKKM94zpr8RYyKRnRNxkUlyU1xEpnZBxCi8nZd5R1QZJzKOqJncUoqRmclo6sxniUUZ2McUovJWXiJRZUGixnBRGmjVwgKbExAbSXkoSnHa95qBzuDOlwPjxliz00G0ixFAZ4iAykWg0ZEmA5AyQDKaRmg8bQZnAVVpM7Ayq3jbQrFoxMEKxkjNNWbSk2lmjWMzjItCRiYFEiANAKyhoy2EkPG4z3hs1C5A0YtTKn7CbgyQBzyUho85A2YSwkqKeosZSJOzI1xJCSshqNSSkKllNxqJSLs7N74SnjuUH0aAdo2liAjtRdoMbQyUKxrPEkwLRrEoM65KCOsKBjUY7henJmR0U2yULwmZoVUmYmIDpkoNFkmBaDMTELC8Gc5hVOcz3DXgbOFDZ4oFTJtAdUsYhHWZrarRqsbUUVVmZxFI1WZnEUVZmdodVTM4h1NEoaUhAhUmdIgRzjdD8zzz7NDc7AdRApGJllaECWtLRgZQ6gA8YEsVjAzMisUBSLILUzMi8DMiiRmwUjNi0CS1C8Gc5FM4xQWUzUYibkWgrRVa4ozIAVBvCtnkpDKqyTjAZVibQyrDYGjWMzgqmlM7UK2XwC3GrH5xmn2LDRgSZFY0yCsYkKUiZDoJKkUEUiYmFpRMIZAEgpFihWMyTAoqhjbAeMiUKRkZmGjqZmcRRSJQxBs0BkiWCLVgA2UKEEDAbmCiAyRmUUSIHRmRryD8+VM+wKRgQUQDIBkiSHSIHQBziB4yMpMKJhBAaLAdAPGRmYFIszMNKRZkMmSRSMjNBlIkwKKZmlPnmaRkxQVmoUt4QbwrMISTNRAS8tBoyJQrGRmYVWMjEwiiMDXAeEjE+uGSAe4AgG4ncCiAgMmAyZmgXMlFMqhYgo6qCg6qEoo8agoVjUJMCiqGdoOlJtB0w2gqoScRSNQzQpGZmcQ2eSgHIUMygJkoFMUCUKwAAUwKxmZnEVhUMTiKZ5mh4pRPqh1AkyGzCWNcAQABmwFzxQ0qgoI5ihlMUGjUFB41BQpGYFIzAdVCVAOeKgbPFB41DMwKxmZmBWMjEwKKRKDqRKBvM0NcVWIg3gAA3AG4Aga8g2kYqB5qJ7w8TIICAYDACQE5GggE2BkBSIDxApEyKIBwDEBgCgKwMSKIzIpEzIoZDkkOZGEgSNQBEkh0QMBgFkAAP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20" y="928669"/>
            <a:ext cx="8501122" cy="71438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Целевые программы физкультурно-оздоровительной деятельности.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85720" y="1928802"/>
            <a:ext cx="785818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Развитие навыков здорового образа жизни обучающихся с учетом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этно-культурного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компонента.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2.Программа по развитию физкультуры и спорта «Движение – жизнь».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План спортивно – массовых мероприятий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4.План мероприятий по поэтапному введению Всероссийского физкультурно-спортивного комплекса «Готов к труду и обороне»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s://encrypted-tbn3.gstatic.com/images?q=tbn:ANd9GcQx5w8KDd1C6bulxb_VBxSJB_fY7SwnZvAmRUNqeyuGIBSB_LAP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1" y="0"/>
            <a:ext cx="9144000" cy="6849177"/>
          </a:xfrm>
          <a:prstGeom prst="rect">
            <a:avLst/>
          </a:prstGeom>
          <a:noFill/>
        </p:spPr>
      </p:pic>
      <p:sp>
        <p:nvSpPr>
          <p:cNvPr id="1031" name="AutoShape 7" descr="data:image/jpeg;base64,/9j/4AAQSkZJRgABAQAAAQABAAD/2wCEAAkGBxQSEBQPEhIUFA8PDw8PDw8UEBAPDw8PFBEWFhQUFBQYHCggGBolHBQUITEhJSkrLi4uFx8zODMsNygtLisBCgoKDg0OFxAQGiwcHBwsLCwsLCwsLCwsLCwsLCwsLCwtLCwsLCw3LSwsLCwsLDcrLCwrLCw3LCwsLCwsLCwsLP/AABEIAMIBAwMBEQACEQEDEQH/xAAbAAADAQEBAQEAAAAAAAAAAAABAgMABAYFB//EAEEQAAIBAQMHBg0DAwQDAAAAAAABAgMEEVEFEhNBYZGhFCExUtLTFUJTVGJkcYGSk5TR8FWisTLB4SJD4vFyc8L/xAAaAQEBAQEBAQEAAAAAAAAAAAAAAQIDBAUG/8QAOBEBAAIBAgMFBwMDAgcBAAAAAAERAgMSE1HRFCExkZIEFVJTYqLwIkFhcYGxMsEjM0JygqHhBf/aAAwDAQACEQMRAD8AR1ble3zH6NwyyjGLk0a76ru9y4GHOJmf2UjaYvXdin0oNRqQ5rTleMXmQi6lS69xjclFelJ8yOeWpETUd8txMVZKeW7ndWpOmnzZ6nGrTX/k1zrcZ4sxP6oojLGfCX042qHWXE6zlERcpjO6YxjvmSyynHUm7tfQvceOPaZy78MJyjn3R/l7p9lwwmtXUxxnl3zX9aulKVvpvXc8Guc6aWvjqXHhMeMT4uPtGhOjEZXGWOXhlHhP/wB/qrG20+stzOzy8TE/LafWXELvxbl0OuuIN8GVup9dbmE4mJ45Qp9dcfsSjiYnjlGl11xFJuxUWUqXlFxJS78TrKdHyi4/YUm7HmZZUo+UXH7EIzxPHK1Hyi3S+wN2J1leh5VbpfYG7HmdZZoeVjul9hUm7Eyy3Q8qt0vsTbJuxF5boeVjul9htnkbsSPLNDysd0vsWpN2PNvDNDysd0vsO83Y8w8M0fKL932FSbsQeWKPlFul9hUm7HmHheh5SP7vsDdjzK8q0PKx3S+wqTdjzFZWoeVjul9hU8jdjzVjlah5WP7vsScZ5G7HmvQyrRlJRjUi5N3Jc6vZNsm6HeZVgPy2b544X3++53HtmO+IT94XhL/oT3d8ujprWfR1YRnJXyzlVjH/AFypJRvWcuZX3q66/mvPBj7VOrjllo4bq8L7oy/pPL+yThWcXPink6zRjT0kKiqxnUnKdVRcG5uT5pRfOruj3HP2T2mJnZnG3Ke/v8J/pLpnjMRcd8L1M1xal/TJZstt+o9OvrYYRWXff7R4y45akY1/L4uTKc5UIZ1apmzi4RWZTajGLui07r77or+o+Zr6mptwxzxmcPO6/h6tDWz0t+cYTNY+Mf8ATfddPpQsVVrmtdS7/wBdDsn0cJ4mMZY5XE/0eaM4y74LWsk4tSdoqSlJqClmUs6C1tJR5/Y7zye03p56epc3deH7f2fU9gidXS1dP9quP+6J7lFZ5+d1vkUe7Ndpx55emejn7v1vp9WPUys9Tzyv8il3Y7Tjzy9M9D3frfT6seo6Cp55X+RS7sdpx55emeh7v1vp9WPU8bPU89r/AE9LuxPtWPPL0z0Pd+t9Pqx6qRs8/PbR9LR7ona8eeXpnoe79b6fVj1Pyefn1p+kpd0O1488vKT3frfT6seo6Cfn1p+ko90O1488vKU93630+rHqeNGp5/avpKPdGe0488vTJ7v1vp9WPVRWep+oWr6Kj3I7Tjzy9Mnu7W+n1Y9TaCp5/a/oqXcjtOPPL0ye7tb6fVj1DQ1f1C1fRUe5HaceeXpk93a30+rHqDpVPP7V9FS7ovaseeXpnovu7W+n1Y9W0VT9QtX0VHuR2rDnl6Z6J7u1vp9WPUVTqfqFq+jodyTtOPPL0ye7tb6fVj1HMqfqFr+jod0O0488vTPQ93630+rHqXR1P1C1/RUO5HaceeXpk93a30+rHq2iqfqFq+jodyO1Y88vTJ7u1vp9WPVtHV8/tX0dHuS9qw55emeh7v1vp9WPVtHV8/tX0dHuh2rDnl6Z6L7v1vp9WPVtFV8/tX0dHuSdqx55emU93a30+rHqKpVfP7V9HR7odpx55emV93630+rHqOiq/qFr+io9yO04c8vTKe7tb6fVj1MqdT9Qtf0VHuR2nH+fTPRfd2t9Pqx6vQZKrZ0FHOnOUElOpOk6Tm8Ws1K/m1HbT1ozur8pj/Lz6/s2elW6u/lMT/iXadLeZ+ays16PbEmXfFOjJtOUZuSV86dOrOng6kacnHir/ceH/wDTyv2ecfinGJ/pMxbWju3d7kjF33vpx6dp7oxiO6PBiInxnvktlo1aUqjowVWnOE5VKLmqbh0f64SfN03O77nzfbdOMduV1+qK53yj+r0YKRsVWulDPp2eOa9K51M6olJtXQzE020unVeeTU9pz4+pMaeWU90fpiLiK/mY8Xn04ic8pvvin11kSKgoRtFFKCWZz1Oa7o8Uut7XqZ4REez6kTHfE1HdMf8Ak9/surGlqXMxMT3THOJcMqU4zcOm67nhNKDv1pyu5jho560znO3KO/wxqKn+fHxZ7H7Jlnls19scpibjy7v8Oyjku9qc7RSTX9Mc+bcb8Xm3X+wzjnr7r1NLVmY8K293/v8A2b1Z08dHg6OX6Zm8pnxnpH8OqOT151T+OfYNzr63y9b7erw8CPj/ADyUjk1edR+OXYHH1vl6329TgR8f55KLJi85Xxvsjj63y9b7epwI+P8APJWOS/Wf3y7A4+t8vW+3qcCPj/PI6yZ6y/mPsknX1vla329TgR8f55GWTPWZfMfZM8fW+Vrfb1OBHx/nkZZM9Zl8x9kcfW+Vrfb1OBHx/nkpHJnrM/mf8Rx9b5Wr9vU4EfH+eSscmes1PmLsk7RrfK1ft6rwI+P88j+DF5zV+YuyO0avytX7epwI+P8APJnkz1mr8xdkdo1fl6v29TgR8f55F8Fes1fmLslj2jV+Xq/b1OBHx/nkXwT6zU+P/iXtOp8vV+3qcCPj/PIfBHrFT412R2nU+Xq/b1OBHx/nkHgj1ip8xdknadW/+Xq/b1OBHx/nkHgr1mfzF2S9p1vlav29TgR8f55N4K9ZqfMXZJ2nW+Vrfb1OBHx/nkZZJ9YqfMXZJ2jV+Xq/b1OBHx/nkaOSV5xV+YuyO0avy9X7epwI+P8API6yP6xW+OPZJ2nV+Xq/b1OBHx/nkKyR6xW+ZHsjtOr8vV+3qcCPj/PIyyN6xX+ZHskn2nV+Xq/b1OBHx/nkZ5H9Yr/Mj2TroZ56s1MZ4f1r/a2ctGIj/XMupwuSWCu53e959PHuEmjdjxWgPVYaFJxakuZp3pmNTDHUxnDKLiWscpxm4Pyem+dqUcc1Rkvde1cePHtmjG3Gs4/aZmp/v3TbpOyZu6PKEc1wgroyuz5Npznd0J3dC2Ley4aGrlqRqa8xceGMeEfz/MpOcRFYueVlfTHpw1M3raWpxONpf6v3j9pefLGb3Y+P+TpS6FB34uUc1bmc51facu7HT2zzmYpmctWfDGv7q07Ji75Pnb1X7Nh20NHhY1dzPfM85bww2x/P7i7Kd2hVlIKwsosXhZyDojZyCis4B0ADQoMSOmFAxOQvGkjNg5iFqDKjJslBlAyH0YsHRolq2hQ3SMqKG6QdGsBYaENhmZFVFGVobkCwcy0WV1EKLRqVUaiGUdOjY8sqR6LDaIWEcCgAFSAN4BiwLQm8CDopy2EoXT2EGa2ANFMCsGBaJkURAyMyDftECUqhqgumWJaDcpSMUEds2jaHVrG0HTjaGVUbRWNZGZxFFXRnbIDtKG0TlakXaJTtbNRjAi67ZaAcpMT4hJRxZbEs5FHxadoR1mB006kSC0c16yBZUVsAk6GxFsGMNhAyigKRpoC1OImR1wkYDOaA2egM6qAztCwAXT7ADnsANyLYlOMi2IThJFEnJgZVNhaDxqEFYz2gVU9pJgHOMgKTAa54ANGmwHUMQHVxgFtATnSv1ARdm2GrHi1eepIlanOX4wWtCqzO0t0wrsi2qrQ9pmgXaRQMbUKFI2kgrC0bRMCsa5KDaRGQVJANnoAZwDxl7CwKRtCLQZWtYk2jcoi9ZaEqleIoQlXgUJpo4FoIp36gLU6LeszYpGzrEWLQpokjogiAuQCusKAz0wFc0tYE5VtvEBOVXayTA3LSUPGpnsmWT3EFYRZLHRCTWoyLwrLWiStmc4vUIJllTTFoorOsTIKpFBUGQs2Y8QC6LxJYXR7SkGUdoW2d342C2S/LwWLp7eJLLNGitbG4tSNljiNyrKzLYLCunHFDcA3HFEmUsM8hZothVY52KJYpCbWsliueQC/YBOcG8eBYkctaml03moSZc0pR/Ewicp7HuZuIE8/Y9zA+Qqc14p1tgyctcDIdVXg0FtaFcLa0aixRmbLUhmvxkTvLXhRWJLV0ws3NzNP3oxuAlZpjcJyo1CxIlNVFq4FiQiqT1rgQMpy6vBlgMqjw/ktSFnPZwKJ6a7U+JaAdp9F7mKRN2h4PiKLFVpP8ZKVT/U8d4AUJfjADs09m8lgxoyXjIXAtGo+t/BBenKeqN/vRB0wU+ql7yWLKEsUveiA5kutwLcDNSWL9wuBKo5YbywS55t4osSJObWu81AHKGAvgme3+RvxZpvBbG+CivJQ3wUjLI71LiN8JMF8ETXivgXdDNS3g6a/2/wCBvhYNCk4/7b3juV00676rM7Y5rEqq3SWp8SbVsHlV4N+1DbDO9o5V9DghOEG+FPCmMeC+xNkm+B8Jxw4f4Lsk3wV22P4htld0NC0wfSv7E2yW6ac6T1Mk7oW1lTpvVwJcqnKzx2+6IuQFZli/hFh1ZI67/wCBukUhYae3eyb8g/I6WC3k3yNyWlgi7pCunSQuQkqkF0f/AEWktKdoSw3MUWjK2YRXwliOZYaeo+iKRaxSzJ1dm5E/SVI6Go+lpe5FvGCpB2OWua4F3QUlKyPrIb4QvJH1hvgendGPWe48ty2VUY9aW4XIbRLrP4f8i5B0O3gSxOdBa2/dFGomURlQj157kavJkHZ49afwxLc8gY2aOL+GBJnLktn5NDFfDEm7MtKpZqePBG4nNJmHLUslHrS9yRv9bNwhKx0etU4FiNRmzU7JR6090RPEImFOSUetLcifrauG5JS60tyH6y1YWeGqU9yMzuWJWjQj1p7kZvJVo0VjvUTMzLUSdUVjHdEzcr3s6O3hAXICorHhAXI0qO2W6BYkI6MdbkW8ksmgpa2y3mWaNChjvvJ/xC4Xp0aHo7kZmdRYnF0QpUvR3I5zOovcpo6ezgS8zuTqU4Yr3XGsZy5Hc4q9CGL4HSJyZmXLOzwxlvj9jpG5iZT5NTxlvj9jX6ksys9LGXD7GayLcPhlnq7Piu4fCrx/kcCEmS+FdvEcHFLkkssvFby8DFNybyzLHgOBibg8KVHrNcHGDdMirTOXjouzGDvVgp9YzNcliJNopvxmS8YWpK7HN+My7sU2yMbDPH+5J1cYNkqKwT1tk4uLWyW5C9cmOKnDgHY9rLxDZBoWZdYk5zyNrpp0orxzlM5T+yxEQsnFeNxM1M/sqUq6xZYwkZV16Rdkh1aY621+e0zOnK2eNpp9YzOnlyWzqvTxW8mzLkXAupT2cBtzS4I8x6zX6yZTlTjjxZYyySrRlQ/L/wDJvfJOKbsz1P8AcjUZx+8M0XNqro/sX9ElGVSr1f4JWBFjyma6YjZjP7tA7a9cOA4Uc0mYI7Z6PEvCS4DlvoveXhFw87yyT6I/yeray2mm9SM1AzztgWIPCgU2rxs8dpk2qws8Nu8ixDohGC1fyZqVp1U60V0IxOMqLtrXQjPDj9xOVulgXhQIztc9SZqMYCK0VNu4sxBZtPUxZIiOQZSli+BruCzzsS9wnmyfRL+DXcFlSn1x3JKbz+sO5KkYzni95KgiJV00thKaLpXhxKA7V6CJQKtCfiP3EqRSMsE17UyUOmnOeziZmIHRGrPWomNuKwoqvo7jO3k1Qqtse4bEpnUbx3DbBSc5SwNRGKU55y9F7zpEIk03qNeCUGjliW4KefUnidyjqW0lFKxrCYFlUepGaVWnCTIUpoXiO5aNGKXSSilVOJKkodKsRtKbTbBtIgVVJS0bTIlFE0iLSUKl7RRTOIKZJYApubAlSUpFR2Em1pSKhsZmdxR8yD1EvKCiSoQwG7IovJomt8lAqKXQhuSlIu7USVUUlgZ7xSOwzKqZpgH86AElV9m41GI5qk79Z0iKRzyT6z4G4pKTk5YmqhC6SfW4CoHws49MrQxexmSlqa2EtYh003sJMlLKTMqzixYXRMWKKkxYpCiZmReNIk5BtAZ3BlZ0TfI3J0N8g6FDdIys6wJvkMrJsJxAeRDig8hQ40icrHcajVC8mliXfEhXSkLxGjeukvcLQmtZiYkVi0YmJFIv2GZFYmRmAmay3Azp39Nxd3ISlZkajUkSlZ1hxLuCcmRrejck2DfBT4NOxYnq3K6qdgMbh0wsSMzmKaGKJumQG0i94KaAZEDxIKRRiRaEDEyGdIm4bQjcBomN0LQaJl3QUyi0LiSjKoZmEoztBNgm7T7TUYCU650jAQlUZuMQIyYqA6V5A0aZLDqgjM5SKJXE8QyqtGdsB1W2EnAOq2wmyhr0yUCoEsHN2IthZTu1CIsLp0XZI+HE9wqmZoCVYm0TlVZqoCOTAZTYoNpRQeMyTAtTmYygdVOscpxDuuTatsqw2lnjNmaVWMjIa4DKKM94zpr8RYyKRnRNxkUlyU1xEpnZBxCi8nZd5R1QZJzKOqJncUoqRmclo6sxniUUZ2McUovJWXiJRZUGixnBRGmjVwgKbExAbSXkoSnHa95qBzuDOlwPjxliz00G0ixFAZ4iAykWg0ZEmA5AyQDKaRmg8bQZnAVVpM7Ayq3jbQrFoxMEKxkjNNWbSk2lmjWMzjItCRiYFEiANAKyhoy2EkPG4z3hs1C5A0YtTKn7CbgyQBzyUho85A2YSwkqKeosZSJOzI1xJCSshqNSSkKllNxqJSLs7N74SnjuUH0aAdo2liAjtRdoMbQyUKxrPEkwLRrEoM65KCOsKBjUY7henJmR0U2yULwmZoVUmYmIDpkoNFkmBaDMTELC8Gc5hVOcz3DXgbOFDZ4oFTJtAdUsYhHWZrarRqsbUUVVmZxFI1WZnEUVZmdodVTM4h1NEoaUhAhUmdIgRzjdD8zzz7NDc7AdRApGJllaECWtLRgZQ6gA8YEsVjAzMisUBSLILUzMi8DMiiRmwUjNi0CS1C8Gc5FM4xQWUzUYibkWgrRVa4ozIAVBvCtnkpDKqyTjAZVibQyrDYGjWMzgqmlM7UK2XwC3GrH5xmn2LDRgSZFY0yCsYkKUiZDoJKkUEUiYmFpRMIZAEgpFihWMyTAoqhjbAeMiUKRkZmGjqZmcRRSJQxBs0BkiWCLVgA2UKEEDAbmCiAyRmUUSIHRmRryD8+VM+wKRgQUQDIBkiSHSIHQBziB4yMpMKJhBAaLAdAPGRmYFIszMNKRZkMmSRSMjNBlIkwKKZmlPnmaRkxQVmoUt4QbwrMISTNRAS8tBoyJQrGRmYVWMjEwiiMDXAeEjE+uGSAe4AgG4ncCiAgMmAyZmgXMlFMqhYgo6qCg6qEoo8agoVjUJMCiqGdoOlJtB0w2gqoScRSNQzQpGZmcQ2eSgHIUMygJkoFMUCUKwAAUwKxmZnEVhUMTiKZ5mh4pRPqh1AkyGzCWNcAQABmwFzxQ0qgoI5ihlMUGjUFB41BQpGYFIzAdVCVAOeKgbPFB41DMwKxmZmBWMjEwKKRKDqRKBvM0NcVWIg3gAA3AG4Aga8g2kYqB5qJ7w8TIICAYDACQE5GggE2BkBSIDxApEyKIBwDEBgCgKwMSKIzIpEzIoZDkkOZGEgSNQBEkh0QMBgFkAAP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2293938"/>
            <a:ext cx="6391275" cy="4791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57158" y="928670"/>
            <a:ext cx="835824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региональный   заочный этап открытого публичного Всероссийского конкурса на лучшую общеобразовательную организацию, развивающую физическую культуру и спот «Олимпиада начинается в школе», 2014 г., (сертификат участника),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-Всероссийский конкурс «Займись спортом! Навстречу комплексу ГТО» (социальный проект «Волейбол для тебя, для меня, для него»), 2014 г., (итоги будут подведены в мае 2015 года),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районный этап Всероссийской акции «Я выбираю спорт как альтернативу пагубным привычкам», 2014 г., (участие),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муниципальный этап Всероссийской олимпиады школьников по физической культуре, 2013г, победитель- 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Андрецова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Екатерина; призеры- Лар Олег и  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Окотэтто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Денис; 2014г,-призеры: 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Сеньков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Илья, 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Веренич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Валентина, Еременко Анастасия, 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Кондыгин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Валерий.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s://encrypted-tbn3.gstatic.com/images?q=tbn:ANd9GcQx5w8KDd1C6bulxb_VBxSJB_fY7SwnZvAmRUNqeyuGIBSB_LAP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sp>
        <p:nvSpPr>
          <p:cNvPr id="1031" name="AutoShape 7" descr="data:image/jpeg;base64,/9j/4AAQSkZJRgABAQAAAQABAAD/2wCEAAkGBxQSEBQPEhIUFA8PDw8PDw8UEBAPDw8PFBEWFhQUFBQYHCggGBolHBQUITEhJSkrLi4uFx8zODMsNygtLisBCgoKDg0OFxAQGiwcHBwsLCwsLCwsLCwsLCwsLCwsLCwtLCwsLCw3LSwsLCwsLDcrLCwrLCw3LCwsLCwsLCwsLP/AABEIAMIBAwMBEQACEQEDEQH/xAAbAAADAQEBAQEAAAAAAAAAAAABAgMABAYFB//EAEEQAAIBAQMHBg0DAwQDAAAAAAABAgMEEVEFEhNBYZGhFCExUtLTFUJTVGJkcYGSk5TR8FWisTLB4SJD4vFyc8L/xAAaAQEBAQEBAQEAAAAAAAAAAAAAAQIDBAUG/8QAOBEBAAIBAgMFBwMDAgcBAAAAAAERAgMSE1HRFCExkZIEFVJTYqLwIkFhcYGxMsEjM0JygqHhBf/aAAwDAQACEQMRAD8AR1ble3zH6NwyyjGLk0a76ru9y4GHOJmf2UjaYvXdin0oNRqQ5rTleMXmQi6lS69xjclFelJ8yOeWpETUd8txMVZKeW7ndWpOmnzZ6nGrTX/k1zrcZ4sxP6oojLGfCX042qHWXE6zlERcpjO6YxjvmSyynHUm7tfQvceOPaZy78MJyjn3R/l7p9lwwmtXUxxnl3zX9aulKVvpvXc8Guc6aWvjqXHhMeMT4uPtGhOjEZXGWOXhlHhP/wB/qrG20+stzOzy8TE/LafWXELvxbl0OuuIN8GVup9dbmE4mJ45Qp9dcfsSjiYnjlGl11xFJuxUWUqXlFxJS78TrKdHyi4/YUm7HmZZUo+UXH7EIzxPHK1Hyi3S+wN2J1leh5VbpfYG7HmdZZoeVjul9hUm7Eyy3Q8qt0vsTbJuxF5boeVjul9htnkbsSPLNDysd0vsWpN2PNvDNDysd0vsO83Y8w8M0fKL932FSbsQeWKPlFul9hUm7HmHheh5SP7vsDdjzK8q0PKx3S+wqTdjzFZWoeVjul9hU8jdjzVjlah5WP7vsScZ5G7HmvQyrRlJRjUi5N3Jc6vZNsm6HeZVgPy2b544X3++53HtmO+IT94XhL/oT3d8ujprWfR1YRnJXyzlVjH/AFypJRvWcuZX3q66/mvPBj7VOrjllo4bq8L7oy/pPL+yThWcXPink6zRjT0kKiqxnUnKdVRcG5uT5pRfOruj3HP2T2mJnZnG3Ke/v8J/pLpnjMRcd8L1M1xal/TJZstt+o9OvrYYRWXff7R4y45akY1/L4uTKc5UIZ1apmzi4RWZTajGLui07r77or+o+Zr6mptwxzxmcPO6/h6tDWz0t+cYTNY+Mf8ATfddPpQsVVrmtdS7/wBdDsn0cJ4mMZY5XE/0eaM4y74LWsk4tSdoqSlJqClmUs6C1tJR5/Y7zye03p56epc3deH7f2fU9gidXS1dP9quP+6J7lFZ5+d1vkUe7Ndpx55emejn7v1vp9WPUys9Tzyv8il3Y7Tjzy9M9D3frfT6seo6Cp55X+RS7sdpx55emeh7v1vp9WPU8bPU89r/AE9LuxPtWPPL0z0Pd+t9Pqx6qRs8/PbR9LR7ona8eeXpnoe79b6fVj1Pyefn1p+kpd0O1488vKT3frfT6seo6Cfn1p+ko90O1488vKU93630+rHqeNGp5/avpKPdGe0488vTJ7v1vp9WPVRWep+oWr6Kj3I7Tjzy9Mnu7W+n1Y9TaCp5/a/oqXcjtOPPL0ye7tb6fVj1DQ1f1C1fRUe5HaceeXpk93a30+rHqDpVPP7V9FS7ovaseeXpnovu7W+n1Y9W0VT9QtX0VHuR2rDnl6Z6J7u1vp9WPUVTqfqFq+jodyTtOPPL0ye7tb6fVj1HMqfqFr+jod0O0488vTPQ93630+rHqXR1P1C1/RUO5HaceeXpk93a30+rHq2iqfqFq+jodyO1Y88vTJ7u1vp9WPVtHV8/tX0dHuS9qw55emeh7v1vp9WPVtHV8/tX0dHuh2rDnl6Z6L7v1vp9WPVtFV8/tX0dHuSdqx55emU93a30+rHqKpVfP7V9HR7odpx55emV93630+rHqOiq/qFr+io9yO04c8vTKe7tb6fVj1MqdT9Qtf0VHuR2nH+fTPRfd2t9Pqx6vQZKrZ0FHOnOUElOpOk6Tm8Ws1K/m1HbT1ozur8pj/Lz6/s2elW6u/lMT/iXadLeZ+ays16PbEmXfFOjJtOUZuSV86dOrOng6kacnHir/ceH/wDTyv2ecfinGJ/pMxbWju3d7kjF33vpx6dp7oxiO6PBiInxnvktlo1aUqjowVWnOE5VKLmqbh0f64SfN03O77nzfbdOMduV1+qK53yj+r0YKRsVWulDPp2eOa9K51M6olJtXQzE020unVeeTU9pz4+pMaeWU90fpiLiK/mY8Xn04ic8pvvin11kSKgoRtFFKCWZz1Oa7o8Uut7XqZ4REez6kTHfE1HdMf8Ak9/surGlqXMxMT3THOJcMqU4zcOm67nhNKDv1pyu5jho560znO3KO/wxqKn+fHxZ7H7Jlnls19scpibjy7v8Oyjku9qc7RSTX9Mc+bcb8Xm3X+wzjnr7r1NLVmY8K293/v8A2b1Z08dHg6OX6Zm8pnxnpH8OqOT151T+OfYNzr63y9b7erw8CPj/ADyUjk1edR+OXYHH1vl6329TgR8f55KLJi85Xxvsjj63y9b7epwI+P8APJWOS/Wf3y7A4+t8vW+3qcCPj/PI6yZ6y/mPsknX1vla329TgR8f55GWTPWZfMfZM8fW+Vrfb1OBHx/nkZZM9Zl8x9kcfW+Vrfb1OBHx/nkpHJnrM/mf8Rx9b5Wr9vU4EfH+eSscmes1PmLsk7RrfK1ft6rwI+P88j+DF5zV+YuyO0avytX7epwI+P8APJnkz1mr8xdkdo1fl6v29TgR8f55F8Fes1fmLslj2jV+Xq/b1OBHx/nkXwT6zU+P/iXtOp8vV+3qcCPj/PIfBHrFT412R2nU+Xq/b1OBHx/nkHgj1ip8xdknadW/+Xq/b1OBHx/nkHgr1mfzF2S9p1vlav29TgR8f55N4K9ZqfMXZJ2nW+Vrfb1OBHx/nkZZJ9YqfMXZJ2jV+Xq/b1OBHx/nkaOSV5xV+YuyO0avy9X7epwI+P8API6yP6xW+OPZJ2nV+Xq/b1OBHx/nkKyR6xW+ZHsjtOr8vV+3qcCPj/PIyyN6xX+ZHskn2nV+Xq/b1OBHx/nkZ5H9Yr/Mj2TroZ56s1MZ4f1r/a2ctGIj/XMupwuSWCu53e959PHuEmjdjxWgPVYaFJxakuZp3pmNTDHUxnDKLiWscpxm4Pyem+dqUcc1Rkvde1cePHtmjG3Gs4/aZmp/v3TbpOyZu6PKEc1wgroyuz5Npznd0J3dC2Ley4aGrlqRqa8xceGMeEfz/MpOcRFYueVlfTHpw1M3raWpxONpf6v3j9pefLGb3Y+P+TpS6FB34uUc1bmc51facu7HT2zzmYpmctWfDGv7q07Ji75Pnb1X7Nh20NHhY1dzPfM85bww2x/P7i7Kd2hVlIKwsosXhZyDojZyCis4B0ADQoMSOmFAxOQvGkjNg5iFqDKjJslBlAyH0YsHRolq2hQ3SMqKG6QdGsBYaENhmZFVFGVobkCwcy0WV1EKLRqVUaiGUdOjY8sqR6LDaIWEcCgAFSAN4BiwLQm8CDopy2EoXT2EGa2ANFMCsGBaJkURAyMyDftECUqhqgumWJaDcpSMUEds2jaHVrG0HTjaGVUbRWNZGZxFFXRnbIDtKG0TlakXaJTtbNRjAi67ZaAcpMT4hJRxZbEs5FHxadoR1mB006kSC0c16yBZUVsAk6GxFsGMNhAyigKRpoC1OImR1wkYDOaA2egM6qAztCwAXT7ADnsANyLYlOMi2IThJFEnJgZVNhaDxqEFYz2gVU9pJgHOMgKTAa54ANGmwHUMQHVxgFtATnSv1ARdm2GrHi1eepIlanOX4wWtCqzO0t0wrsi2qrQ9pmgXaRQMbUKFI2kgrC0bRMCsa5KDaRGQVJANnoAZwDxl7CwKRtCLQZWtYk2jcoi9ZaEqleIoQlXgUJpo4FoIp36gLU6LeszYpGzrEWLQpokjogiAuQCusKAz0wFc0tYE5VtvEBOVXayTA3LSUPGpnsmWT3EFYRZLHRCTWoyLwrLWiStmc4vUIJllTTFoorOsTIKpFBUGQs2Y8QC6LxJYXR7SkGUdoW2d342C2S/LwWLp7eJLLNGitbG4tSNljiNyrKzLYLCunHFDcA3HFEmUsM8hZothVY52KJYpCbWsliueQC/YBOcG8eBYkctaml03moSZc0pR/Ewicp7HuZuIE8/Y9zA+Qqc14p1tgyctcDIdVXg0FtaFcLa0aixRmbLUhmvxkTvLXhRWJLV0ws3NzNP3oxuAlZpjcJyo1CxIlNVFq4FiQiqT1rgQMpy6vBlgMqjw/ktSFnPZwKJ6a7U+JaAdp9F7mKRN2h4PiKLFVpP8ZKVT/U8d4AUJfjADs09m8lgxoyXjIXAtGo+t/BBenKeqN/vRB0wU+ql7yWLKEsUveiA5kutwLcDNSWL9wuBKo5YbywS55t4osSJObWu81AHKGAvgme3+RvxZpvBbG+CivJQ3wUjLI71LiN8JMF8ETXivgXdDNS3g6a/2/wCBvhYNCk4/7b3juV00676rM7Y5rEqq3SWp8SbVsHlV4N+1DbDO9o5V9DghOEG+FPCmMeC+xNkm+B8Jxw4f4Lsk3wV22P4htld0NC0wfSv7E2yW6ac6T1Mk7oW1lTpvVwJcqnKzx2+6IuQFZli/hFh1ZI67/wCBukUhYae3eyb8g/I6WC3k3yNyWlgi7pCunSQuQkqkF0f/AEWktKdoSw3MUWjK2YRXwliOZYaeo+iKRaxSzJ1dm5E/SVI6Go+lpe5FvGCpB2OWua4F3QUlKyPrIb4QvJH1hvgendGPWe48ty2VUY9aW4XIbRLrP4f8i5B0O3gSxOdBa2/dFGomURlQj157kavJkHZ49afwxLc8gY2aOL+GBJnLktn5NDFfDEm7MtKpZqePBG4nNJmHLUslHrS9yRv9bNwhKx0etU4FiNRmzU7JR6090RPEImFOSUetLcifrauG5JS60tyH6y1YWeGqU9yMzuWJWjQj1p7kZvJVo0VjvUTMzLUSdUVjHdEzcr3s6O3hAXICorHhAXI0qO2W6BYkI6MdbkW8ksmgpa2y3mWaNChjvvJ/xC4Xp0aHo7kZmdRYnF0QpUvR3I5zOovcpo6ezgS8zuTqU4Yr3XGsZy5Hc4q9CGL4HSJyZmXLOzwxlvj9jpG5iZT5NTxlvj9jX6ksys9LGXD7GayLcPhlnq7Piu4fCrx/kcCEmS+FdvEcHFLkkssvFby8DFNybyzLHgOBibg8KVHrNcHGDdMirTOXjouzGDvVgp9YzNcliJNopvxmS8YWpK7HN+My7sU2yMbDPH+5J1cYNkqKwT1tk4uLWyW5C9cmOKnDgHY9rLxDZBoWZdYk5zyNrpp0orxzlM5T+yxEQsnFeNxM1M/sqUq6xZYwkZV16Rdkh1aY621+e0zOnK2eNpp9YzOnlyWzqvTxW8mzLkXAupT2cBtzS4I8x6zX6yZTlTjjxZYyySrRlQ/L/wDJvfJOKbsz1P8AcjUZx+8M0XNqro/sX9ElGVSr1f4JWBFjyma6YjZjP7tA7a9cOA4Uc0mYI7Z6PEvCS4DlvoveXhFw87yyT6I/yeray2mm9SM1AzztgWIPCgU2rxs8dpk2qws8Nu8ixDohGC1fyZqVp1U60V0IxOMqLtrXQjPDj9xOVulgXhQIztc9SZqMYCK0VNu4sxBZtPUxZIiOQZSli+BruCzzsS9wnmyfRL+DXcFlSn1x3JKbz+sO5KkYzni95KgiJV00thKaLpXhxKA7V6CJQKtCfiP3EqRSMsE17UyUOmnOeziZmIHRGrPWomNuKwoqvo7jO3k1Qqtse4bEpnUbx3DbBSc5SwNRGKU55y9F7zpEIk03qNeCUGjliW4KefUnidyjqW0lFKxrCYFlUepGaVWnCTIUpoXiO5aNGKXSSilVOJKkodKsRtKbTbBtIgVVJS0bTIlFE0iLSUKl7RRTOIKZJYApubAlSUpFR2Em1pSKhsZmdxR8yD1EvKCiSoQwG7IovJomt8lAqKXQhuSlIu7USVUUlgZ7xSOwzKqZpgH86AElV9m41GI5qk79Z0iKRzyT6z4G4pKTk5YmqhC6SfW4CoHws49MrQxexmSlqa2EtYh003sJMlLKTMqzixYXRMWKKkxYpCiZmReNIk5BtAZ3BlZ0TfI3J0N8g6FDdIys6wJvkMrJsJxAeRDig8hQ40icrHcajVC8mliXfEhXSkLxGjeukvcLQmtZiYkVi0YmJFIv2GZFYmRmAmay3Azp39Nxd3ISlZkajUkSlZ1hxLuCcmRrejck2DfBT4NOxYnq3K6qdgMbh0wsSMzmKaGKJumQG0i94KaAZEDxIKRRiRaEDEyGdIm4bQjcBomN0LQaJl3QUyi0LiSjKoZmEoztBNgm7T7TUYCU650jAQlUZuMQIyYqA6V5A0aZLDqgjM5SKJXE8QyqtGdsB1W2EnAOq2wmyhr0yUCoEsHN2IthZTu1CIsLp0XZI+HE9wqmZoCVYm0TlVZqoCOTAZTYoNpRQeMyTAtTmYygdVOscpxDuuTatsqw2lnjNmaVWMjIa4DKKM94zpr8RYyKRnRNxkUlyU1xEpnZBxCi8nZd5R1QZJzKOqJncUoqRmclo6sxniUUZ2McUovJWXiJRZUGixnBRGmjVwgKbExAbSXkoSnHa95qBzuDOlwPjxliz00G0ixFAZ4iAykWg0ZEmA5AyQDKaRmg8bQZnAVVpM7Ayq3jbQrFoxMEKxkjNNWbSk2lmjWMzjItCRiYFEiANAKyhoy2EkPG4z3hs1C5A0YtTKn7CbgyQBzyUho85A2YSwkqKeosZSJOzI1xJCSshqNSSkKllNxqJSLs7N74SnjuUH0aAdo2liAjtRdoMbQyUKxrPEkwLRrEoM65KCOsKBjUY7henJmR0U2yULwmZoVUmYmIDpkoNFkmBaDMTELC8Gc5hVOcz3DXgbOFDZ4oFTJtAdUsYhHWZrarRqsbUUVVmZxFI1WZnEUVZmdodVTM4h1NEoaUhAhUmdIgRzjdD8zzz7NDc7AdRApGJllaECWtLRgZQ6gA8YEsVjAzMisUBSLILUzMi8DMiiRmwUjNi0CS1C8Gc5FM4xQWUzUYibkWgrRVa4ozIAVBvCtnkpDKqyTjAZVibQyrDYGjWMzgqmlM7UK2XwC3GrH5xmn2LDRgSZFY0yCsYkKUiZDoJKkUEUiYmFpRMIZAEgpFihWMyTAoqhjbAeMiUKRkZmGjqZmcRRSJQxBs0BkiWCLVgA2UKEEDAbmCiAyRmUUSIHRmRryD8+VM+wKRgQUQDIBkiSHSIHQBziB4yMpMKJhBAaLAdAPGRmYFIszMNKRZkMmSRSMjNBlIkwKKZmlPnmaRkxQVmoUt4QbwrMISTNRAS8tBoyJQrGRmYVWMjEwiiMDXAeEjE+uGSAe4AgG4ncCiAgMmAyZmgXMlFMqhYgo6qCg6qEoo8agoVjUJMCiqGdoOlJtB0w2gqoScRSNQzQpGZmcQ2eSgHIUMygJkoFMUCUKwAAUwKxmZnEVhUMTiKZ5mh4pRPqh1AkyGzCWNcAQABmwFzxQ0qgoI5ihlMUGjUFB41BQpGYFIzAdVCVAOeKgbPFB41DMwKxmZmBWMjEwKKRKDqRKBvM0NcVWIg3gAA3AG4Aga8g2kYqB5qJ7w8TIICAYDACQE5GggE2BkBSIDxApEyKIBwDEBgCgKwMSKIzIpEzIoZDkkOZGEgSNQBEkh0QMBgFkAAP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2293938"/>
            <a:ext cx="6391275" cy="4791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1142984"/>
            <a:ext cx="835824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региональный этап Всероссийской олимпиады школьников по физической культуре, 2013 г., 1 место,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2015г –</a:t>
            </a:r>
            <a:r>
              <a:rPr kumimoji="0" lang="ru-RU" sz="2000" b="1" i="0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призер. муниципальный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этап (призер), школьный этап (победитель), участник заключительного этапа Всероссийской олимпиады школьников по физической культуре (г. Саранск)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Сеньков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Илья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-муниципальный этап окружных соревнований по мини-футболу «Мини-футбол в школу», с. 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Яр-Сале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(призер),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районные соревнования по национальным видам спорта «Северное многоборье» - 2место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Спартакиада школьников 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Ямальского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района, с. 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Яр-Сале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(3 место в общекомандном первенстве ),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команда девушек по волейболу -1место (2013-2014г)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команда девушек по баскетболу -3место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лыжные гонки -2место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s://encrypted-tbn3.gstatic.com/images?q=tbn:ANd9GcQx5w8KDd1C6bulxb_VBxSJB_fY7SwnZvAmRUNqeyuGIBSB_LAP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1" y="0"/>
            <a:ext cx="9144000" cy="6849177"/>
          </a:xfrm>
          <a:prstGeom prst="rect">
            <a:avLst/>
          </a:prstGeom>
          <a:noFill/>
        </p:spPr>
      </p:pic>
      <p:sp>
        <p:nvSpPr>
          <p:cNvPr id="1031" name="AutoShape 7" descr="data:image/jpeg;base64,/9j/4AAQSkZJRgABAQAAAQABAAD/2wCEAAkGBxQSEBQPEhIUFA8PDw8PDw8UEBAPDw8PFBEWFhQUFBQYHCggGBolHBQUITEhJSkrLi4uFx8zODMsNygtLisBCgoKDg0OFxAQGiwcHBwsLCwsLCwsLCwsLCwsLCwsLCwtLCwsLCw3LSwsLCwsLDcrLCwrLCw3LCwsLCwsLCwsLP/AABEIAMIBAwMBEQACEQEDEQH/xAAbAAADAQEBAQEAAAAAAAAAAAABAgMABAYFB//EAEEQAAIBAQMHBg0DAwQDAAAAAAABAgMEEVEFEhNBYZGhFCExUtLTFUJTVGJkcYGSk5TR8FWisTLB4SJD4vFyc8L/xAAaAQEBAQEBAQEAAAAAAAAAAAAAAQIDBAUG/8QAOBEBAAIBAgMFBwMDAgcBAAAAAAERAgMSE1HRFCExkZIEFVJTYqLwIkFhcYGxMsEjM0JygqHhBf/aAAwDAQACEQMRAD8AR1ble3zH6NwyyjGLk0a76ru9y4GHOJmf2UjaYvXdin0oNRqQ5rTleMXmQi6lS69xjclFelJ8yOeWpETUd8txMVZKeW7ndWpOmnzZ6nGrTX/k1zrcZ4sxP6oojLGfCX042qHWXE6zlERcpjO6YxjvmSyynHUm7tfQvceOPaZy78MJyjn3R/l7p9lwwmtXUxxnl3zX9aulKVvpvXc8Guc6aWvjqXHhMeMT4uPtGhOjEZXGWOXhlHhP/wB/qrG20+stzOzy8TE/LafWXELvxbl0OuuIN8GVup9dbmE4mJ45Qp9dcfsSjiYnjlGl11xFJuxUWUqXlFxJS78TrKdHyi4/YUm7HmZZUo+UXH7EIzxPHK1Hyi3S+wN2J1leh5VbpfYG7HmdZZoeVjul9hUm7Eyy3Q8qt0vsTbJuxF5boeVjul9htnkbsSPLNDysd0vsWpN2PNvDNDysd0vsO83Y8w8M0fKL932FSbsQeWKPlFul9hUm7HmHheh5SP7vsDdjzK8q0PKx3S+wqTdjzFZWoeVjul9hU8jdjzVjlah5WP7vsScZ5G7HmvQyrRlJRjUi5N3Jc6vZNsm6HeZVgPy2b544X3++53HtmO+IT94XhL/oT3d8ujprWfR1YRnJXyzlVjH/AFypJRvWcuZX3q66/mvPBj7VOrjllo4bq8L7oy/pPL+yThWcXPink6zRjT0kKiqxnUnKdVRcG5uT5pRfOruj3HP2T2mJnZnG3Ke/v8J/pLpnjMRcd8L1M1xal/TJZstt+o9OvrYYRWXff7R4y45akY1/L4uTKc5UIZ1apmzi4RWZTajGLui07r77or+o+Zr6mptwxzxmcPO6/h6tDWz0t+cYTNY+Mf8ATfddPpQsVVrmtdS7/wBdDsn0cJ4mMZY5XE/0eaM4y74LWsk4tSdoqSlJqClmUs6C1tJR5/Y7zye03p56epc3deH7f2fU9gidXS1dP9quP+6J7lFZ5+d1vkUe7Ndpx55emejn7v1vp9WPUys9Tzyv8il3Y7Tjzy9M9D3frfT6seo6Cp55X+RS7sdpx55emeh7v1vp9WPU8bPU89r/AE9LuxPtWPPL0z0Pd+t9Pqx6qRs8/PbR9LR7ona8eeXpnoe79b6fVj1Pyefn1p+kpd0O1488vKT3frfT6seo6Cfn1p+ko90O1488vKU93630+rHqeNGp5/avpKPdGe0488vTJ7v1vp9WPVRWep+oWr6Kj3I7Tjzy9Mnu7W+n1Y9TaCp5/a/oqXcjtOPPL0ye7tb6fVj1DQ1f1C1fRUe5HaceeXpk93a30+rHqDpVPP7V9FS7ovaseeXpnovu7W+n1Y9W0VT9QtX0VHuR2rDnl6Z6J7u1vp9WPUVTqfqFq+jodyTtOPPL0ye7tb6fVj1HMqfqFr+jod0O0488vTPQ93630+rHqXR1P1C1/RUO5HaceeXpk93a30+rHq2iqfqFq+jodyO1Y88vTJ7u1vp9WPVtHV8/tX0dHuS9qw55emeh7v1vp9WPVtHV8/tX0dHuh2rDnl6Z6L7v1vp9WPVtFV8/tX0dHuSdqx55emU93a30+rHqKpVfP7V9HR7odpx55emV93630+rHqOiq/qFr+io9yO04c8vTKe7tb6fVj1MqdT9Qtf0VHuR2nH+fTPRfd2t9Pqx6vQZKrZ0FHOnOUElOpOk6Tm8Ws1K/m1HbT1ozur8pj/Lz6/s2elW6u/lMT/iXadLeZ+ays16PbEmXfFOjJtOUZuSV86dOrOng6kacnHir/ceH/wDTyv2ecfinGJ/pMxbWju3d7kjF33vpx6dp7oxiO6PBiInxnvktlo1aUqjowVWnOE5VKLmqbh0f64SfN03O77nzfbdOMduV1+qK53yj+r0YKRsVWulDPp2eOa9K51M6olJtXQzE020unVeeTU9pz4+pMaeWU90fpiLiK/mY8Xn04ic8pvvin11kSKgoRtFFKCWZz1Oa7o8Uut7XqZ4REez6kTHfE1HdMf8Ak9/surGlqXMxMT3THOJcMqU4zcOm67nhNKDv1pyu5jho560znO3KO/wxqKn+fHxZ7H7Jlnls19scpibjy7v8Oyjku9qc7RSTX9Mc+bcb8Xm3X+wzjnr7r1NLVmY8K293/v8A2b1Z08dHg6OX6Zm8pnxnpH8OqOT151T+OfYNzr63y9b7erw8CPj/ADyUjk1edR+OXYHH1vl6329TgR8f55KLJi85Xxvsjj63y9b7epwI+P8APJWOS/Wf3y7A4+t8vW+3qcCPj/PI6yZ6y/mPsknX1vla329TgR8f55GWTPWZfMfZM8fW+Vrfb1OBHx/nkZZM9Zl8x9kcfW+Vrfb1OBHx/nkpHJnrM/mf8Rx9b5Wr9vU4EfH+eSscmes1PmLsk7RrfK1ft6rwI+P88j+DF5zV+YuyO0avytX7epwI+P8APJnkz1mr8xdkdo1fl6v29TgR8f55F8Fes1fmLslj2jV+Xq/b1OBHx/nkXwT6zU+P/iXtOp8vV+3qcCPj/PIfBHrFT412R2nU+Xq/b1OBHx/nkHgj1ip8xdknadW/+Xq/b1OBHx/nkHgr1mfzF2S9p1vlav29TgR8f55N4K9ZqfMXZJ2nW+Vrfb1OBHx/nkZZJ9YqfMXZJ2jV+Xq/b1OBHx/nkaOSV5xV+YuyO0avy9X7epwI+P8API6yP6xW+OPZJ2nV+Xq/b1OBHx/nkKyR6xW+ZHsjtOr8vV+3qcCPj/PIyyN6xX+ZHskn2nV+Xq/b1OBHx/nkZ5H9Yr/Mj2TroZ56s1MZ4f1r/a2ctGIj/XMupwuSWCu53e959PHuEmjdjxWgPVYaFJxakuZp3pmNTDHUxnDKLiWscpxm4Pyem+dqUcc1Rkvde1cePHtmjG3Gs4/aZmp/v3TbpOyZu6PKEc1wgroyuz5Npznd0J3dC2Ley4aGrlqRqa8xceGMeEfz/MpOcRFYueVlfTHpw1M3raWpxONpf6v3j9pefLGb3Y+P+TpS6FB34uUc1bmc51facu7HT2zzmYpmctWfDGv7q07Ji75Pnb1X7Nh20NHhY1dzPfM85bww2x/P7i7Kd2hVlIKwsosXhZyDojZyCis4B0ADQoMSOmFAxOQvGkjNg5iFqDKjJslBlAyH0YsHRolq2hQ3SMqKG6QdGsBYaENhmZFVFGVobkCwcy0WV1EKLRqVUaiGUdOjY8sqR6LDaIWEcCgAFSAN4BiwLQm8CDopy2EoXT2EGa2ANFMCsGBaJkURAyMyDftECUqhqgumWJaDcpSMUEds2jaHVrG0HTjaGVUbRWNZGZxFFXRnbIDtKG0TlakXaJTtbNRjAi67ZaAcpMT4hJRxZbEs5FHxadoR1mB006kSC0c16yBZUVsAk6GxFsGMNhAyigKRpoC1OImR1wkYDOaA2egM6qAztCwAXT7ADnsANyLYlOMi2IThJFEnJgZVNhaDxqEFYz2gVU9pJgHOMgKTAa54ANGmwHUMQHVxgFtATnSv1ARdm2GrHi1eepIlanOX4wWtCqzO0t0wrsi2qrQ9pmgXaRQMbUKFI2kgrC0bRMCsa5KDaRGQVJANnoAZwDxl7CwKRtCLQZWtYk2jcoi9ZaEqleIoQlXgUJpo4FoIp36gLU6LeszYpGzrEWLQpokjogiAuQCusKAz0wFc0tYE5VtvEBOVXayTA3LSUPGpnsmWT3EFYRZLHRCTWoyLwrLWiStmc4vUIJllTTFoorOsTIKpFBUGQs2Y8QC6LxJYXR7SkGUdoW2d342C2S/LwWLp7eJLLNGitbG4tSNljiNyrKzLYLCunHFDcA3HFEmUsM8hZothVY52KJYpCbWsliueQC/YBOcG8eBYkctaml03moSZc0pR/Ewicp7HuZuIE8/Y9zA+Qqc14p1tgyctcDIdVXg0FtaFcLa0aixRmbLUhmvxkTvLXhRWJLV0ws3NzNP3oxuAlZpjcJyo1CxIlNVFq4FiQiqT1rgQMpy6vBlgMqjw/ktSFnPZwKJ6a7U+JaAdp9F7mKRN2h4PiKLFVpP8ZKVT/U8d4AUJfjADs09m8lgxoyXjIXAtGo+t/BBenKeqN/vRB0wU+ql7yWLKEsUveiA5kutwLcDNSWL9wuBKo5YbywS55t4osSJObWu81AHKGAvgme3+RvxZpvBbG+CivJQ3wUjLI71LiN8JMF8ETXivgXdDNS3g6a/2/wCBvhYNCk4/7b3juV00676rM7Y5rEqq3SWp8SbVsHlV4N+1DbDO9o5V9DghOEG+FPCmMeC+xNkm+B8Jxw4f4Lsk3wV22P4htld0NC0wfSv7E2yW6ac6T1Mk7oW1lTpvVwJcqnKzx2+6IuQFZli/hFh1ZI67/wCBukUhYae3eyb8g/I6WC3k3yNyWlgi7pCunSQuQkqkF0f/AEWktKdoSw3MUWjK2YRXwliOZYaeo+iKRaxSzJ1dm5E/SVI6Go+lpe5FvGCpB2OWua4F3QUlKyPrIb4QvJH1hvgendGPWe48ty2VUY9aW4XIbRLrP4f8i5B0O3gSxOdBa2/dFGomURlQj157kavJkHZ49afwxLc8gY2aOL+GBJnLktn5NDFfDEm7MtKpZqePBG4nNJmHLUslHrS9yRv9bNwhKx0etU4FiNRmzU7JR6090RPEImFOSUetLcifrauG5JS60tyH6y1YWeGqU9yMzuWJWjQj1p7kZvJVo0VjvUTMzLUSdUVjHdEzcr3s6O3hAXICorHhAXI0qO2W6BYkI6MdbkW8ksmgpa2y3mWaNChjvvJ/xC4Xp0aHo7kZmdRYnF0QpUvR3I5zOovcpo6ezgS8zuTqU4Yr3XGsZy5Hc4q9CGL4HSJyZmXLOzwxlvj9jpG5iZT5NTxlvj9jX6ksys9LGXD7GayLcPhlnq7Piu4fCrx/kcCEmS+FdvEcHFLkkssvFby8DFNybyzLHgOBibg8KVHrNcHGDdMirTOXjouzGDvVgp9YzNcliJNopvxmS8YWpK7HN+My7sU2yMbDPH+5J1cYNkqKwT1tk4uLWyW5C9cmOKnDgHY9rLxDZBoWZdYk5zyNrpp0orxzlM5T+yxEQsnFeNxM1M/sqUq6xZYwkZV16Rdkh1aY621+e0zOnK2eNpp9YzOnlyWzqvTxW8mzLkXAupT2cBtzS4I8x6zX6yZTlTjjxZYyySrRlQ/L/wDJvfJOKbsz1P8AcjUZx+8M0XNqro/sX9ElGVSr1f4JWBFjyma6YjZjP7tA7a9cOA4Uc0mYI7Z6PEvCS4DlvoveXhFw87yyT6I/yeray2mm9SM1AzztgWIPCgU2rxs8dpk2qws8Nu8ixDohGC1fyZqVp1U60V0IxOMqLtrXQjPDj9xOVulgXhQIztc9SZqMYCK0VNu4sxBZtPUxZIiOQZSli+BruCzzsS9wnmyfRL+DXcFlSn1x3JKbz+sO5KkYzni95KgiJV00thKaLpXhxKA7V6CJQKtCfiP3EqRSMsE17UyUOmnOeziZmIHRGrPWomNuKwoqvo7jO3k1Qqtse4bEpnUbx3DbBSc5SwNRGKU55y9F7zpEIk03qNeCUGjliW4KefUnidyjqW0lFKxrCYFlUepGaVWnCTIUpoXiO5aNGKXSSilVOJKkodKsRtKbTbBtIgVVJS0bTIlFE0iLSUKl7RRTOIKZJYApubAlSUpFR2Em1pSKhsZmdxR8yD1EvKCiSoQwG7IovJomt8lAqKXQhuSlIu7USVUUlgZ7xSOwzKqZpgH86AElV9m41GI5qk79Z0iKRzyT6z4G4pKTk5YmqhC6SfW4CoHws49MrQxexmSlqa2EtYh003sJMlLKTMqzixYXRMWKKkxYpCiZmReNIk5BtAZ3BlZ0TfI3J0N8g6FDdIys6wJvkMrJsJxAeRDig8hQ40icrHcajVC8mliXfEhXSkLxGjeukvcLQmtZiYkVi0YmJFIv2GZFYmRmAmay3Azp39Nxd3ISlZkajUkSlZ1hxLuCcmRrejck2DfBT4NOxYnq3K6qdgMbh0wsSMzmKaGKJumQG0i94KaAZEDxIKRRiRaEDEyGdIm4bQjcBomN0LQaJl3QUyi0LiSjKoZmEoztBNgm7T7TUYCU650jAQlUZuMQIyYqA6V5A0aZLDqgjM5SKJXE8QyqtGdsB1W2EnAOq2wmyhr0yUCoEsHN2IthZTu1CIsLp0XZI+HE9wqmZoCVYm0TlVZqoCOTAZTYoNpRQeMyTAtTmYygdVOscpxDuuTatsqw2lnjNmaVWMjIa4DKKM94zpr8RYyKRnRNxkUlyU1xEpnZBxCi8nZd5R1QZJzKOqJncUoqRmclo6sxniUUZ2McUovJWXiJRZUGixnBRGmjVwgKbExAbSXkoSnHa95qBzuDOlwPjxliz00G0ixFAZ4iAykWg0ZEmA5AyQDKaRmg8bQZnAVVpM7Ayq3jbQrFoxMEKxkjNNWbSk2lmjWMzjItCRiYFEiANAKyhoy2EkPG4z3hs1C5A0YtTKn7CbgyQBzyUho85A2YSwkqKeosZSJOzI1xJCSshqNSSkKllNxqJSLs7N74SnjuUH0aAdo2liAjtRdoMbQyUKxrPEkwLRrEoM65KCOsKBjUY7henJmR0U2yULwmZoVUmYmIDpkoNFkmBaDMTELC8Gc5hVOcz3DXgbOFDZ4oFTJtAdUsYhHWZrarRqsbUUVVmZxFI1WZnEUVZmdodVTM4h1NEoaUhAhUmdIgRzjdD8zzz7NDc7AdRApGJllaECWtLRgZQ6gA8YEsVjAzMisUBSLILUzMi8DMiiRmwUjNi0CS1C8Gc5FM4xQWUzUYibkWgrRVa4ozIAVBvCtnkpDKqyTjAZVibQyrDYGjWMzgqmlM7UK2XwC3GrH5xmn2LDRgSZFY0yCsYkKUiZDoJKkUEUiYmFpRMIZAEgpFihWMyTAoqhjbAeMiUKRkZmGjqZmcRRSJQxBs0BkiWCLVgA2UKEEDAbmCiAyRmUUSIHRmRryD8+VM+wKRgQUQDIBkiSHSIHQBziB4yMpMKJhBAaLAdAPGRmYFIszMNKRZkMmSRSMjNBlIkwKKZmlPnmaRkxQVmoUt4QbwrMISTNRAS8tBoyJQrGRmYVWMjEwiiMDXAeEjE+uGSAe4AgG4ncCiAgMmAyZmgXMlFMqhYgo6qCg6qEoo8agoVjUJMCiqGdoOlJtB0w2gqoScRSNQzQpGZmcQ2eSgHIUMygJkoFMUCUKwAAUwKxmZnEVhUMTiKZ5mh4pRPqh1AkyGzCWNcAQABmwFzxQ0qgoI5ihlMUGjUFB41BQpGYFIzAdVCVAOeKgbPFB41DMwKxmZmBWMjEwKKRKDqRKBvM0NcVWIg3gAA3AG4Aga8g2kYqB5qJ7w8TIICAYDACQE5GggE2BkBSIDxApEyKIBwDEBgCgKwMSKIzIpEzIoZDkkOZGEgSNQBEkh0QMBgFkAAP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2293938"/>
            <a:ext cx="6391275" cy="4791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1214422"/>
            <a:ext cx="864399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соревнования по баскетболу в зачет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XIV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Спартакиады учащихся общеобразовательных учреждений районов ЯНАО, 2012 г., 1 место (Митрохина Анастасия, 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Флеенко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Ольга),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соревнования по лыжным гонкам  в  зачет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XIV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Спартакиады учащихся общеобразовательных учреждений районов ЯНАО, 2012 г., 3место в командном первенстве (Митрохина Анастасия, 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Флеенко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Ольга, 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Сайбышева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Мария, 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Анагуричи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Михаил).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соревнования по волейболу в зачет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XIV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Спартакиады учащихся общеобразовательных учреждений районов ЯНАО, 2012 г., 3 место (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Флеенко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Ольга, Митрохина Анастасия, 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Сайбышева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Мария),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соревнования по волейболу в зачет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XV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Спартакиады учащихся общеобразовательных учреждений районов ЯНАО, 2013 г., 3место (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Флеенко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Ольга, 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Сайбышева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Мария, 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Ставрова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Ольга),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s://encrypted-tbn3.gstatic.com/images?q=tbn:ANd9GcQx5w8KDd1C6bulxb_VBxSJB_fY7SwnZvAmRUNqeyuGIBSB_LAP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1" y="0"/>
            <a:ext cx="9144000" cy="6849177"/>
          </a:xfrm>
          <a:prstGeom prst="rect">
            <a:avLst/>
          </a:prstGeom>
          <a:noFill/>
        </p:spPr>
      </p:pic>
      <p:sp>
        <p:nvSpPr>
          <p:cNvPr id="1031" name="AutoShape 7" descr="data:image/jpeg;base64,/9j/4AAQSkZJRgABAQAAAQABAAD/2wCEAAkGBxQSEBQPEhIUFA8PDw8PDw8UEBAPDw8PFBEWFhQUFBQYHCggGBolHBQUITEhJSkrLi4uFx8zODMsNygtLisBCgoKDg0OFxAQGiwcHBwsLCwsLCwsLCwsLCwsLCwsLCwtLCwsLCw3LSwsLCwsLDcrLCwrLCw3LCwsLCwsLCwsLP/AABEIAMIBAwMBEQACEQEDEQH/xAAbAAADAQEBAQEAAAAAAAAAAAABAgMABAYFB//EAEEQAAIBAQMHBg0DAwQDAAAAAAABAgMEEVEFEhNBYZGhFCExUtLTFUJTVGJkcYGSk5TR8FWisTLB4SJD4vFyc8L/xAAaAQEBAQEBAQEAAAAAAAAAAAAAAQIDBAUG/8QAOBEBAAIBAgMFBwMDAgcBAAAAAAERAgMSE1HRFCExkZIEFVJTYqLwIkFhcYGxMsEjM0JygqHhBf/aAAwDAQACEQMRAD8AR1ble3zH6NwyyjGLk0a76ru9y4GHOJmf2UjaYvXdin0oNRqQ5rTleMXmQi6lS69xjclFelJ8yOeWpETUd8txMVZKeW7ndWpOmnzZ6nGrTX/k1zrcZ4sxP6oojLGfCX042qHWXE6zlERcpjO6YxjvmSyynHUm7tfQvceOPaZy78MJyjn3R/l7p9lwwmtXUxxnl3zX9aulKVvpvXc8Guc6aWvjqXHhMeMT4uPtGhOjEZXGWOXhlHhP/wB/qrG20+stzOzy8TE/LafWXELvxbl0OuuIN8GVup9dbmE4mJ45Qp9dcfsSjiYnjlGl11xFJuxUWUqXlFxJS78TrKdHyi4/YUm7HmZZUo+UXH7EIzxPHK1Hyi3S+wN2J1leh5VbpfYG7HmdZZoeVjul9hUm7Eyy3Q8qt0vsTbJuxF5boeVjul9htnkbsSPLNDysd0vsWpN2PNvDNDysd0vsO83Y8w8M0fKL932FSbsQeWKPlFul9hUm7HmHheh5SP7vsDdjzK8q0PKx3S+wqTdjzFZWoeVjul9hU8jdjzVjlah5WP7vsScZ5G7HmvQyrRlJRjUi5N3Jc6vZNsm6HeZVgPy2b544X3++53HtmO+IT94XhL/oT3d8ujprWfR1YRnJXyzlVjH/AFypJRvWcuZX3q66/mvPBj7VOrjllo4bq8L7oy/pPL+yThWcXPink6zRjT0kKiqxnUnKdVRcG5uT5pRfOruj3HP2T2mJnZnG3Ke/v8J/pLpnjMRcd8L1M1xal/TJZstt+o9OvrYYRWXff7R4y45akY1/L4uTKc5UIZ1apmzi4RWZTajGLui07r77or+o+Zr6mptwxzxmcPO6/h6tDWz0t+cYTNY+Mf8ATfddPpQsVVrmtdS7/wBdDsn0cJ4mMZY5XE/0eaM4y74LWsk4tSdoqSlJqClmUs6C1tJR5/Y7zye03p56epc3deH7f2fU9gidXS1dP9quP+6J7lFZ5+d1vkUe7Ndpx55emejn7v1vp9WPUys9Tzyv8il3Y7Tjzy9M9D3frfT6seo6Cp55X+RS7sdpx55emeh7v1vp9WPU8bPU89r/AE9LuxPtWPPL0z0Pd+t9Pqx6qRs8/PbR9LR7ona8eeXpnoe79b6fVj1Pyefn1p+kpd0O1488vKT3frfT6seo6Cfn1p+ko90O1488vKU93630+rHqeNGp5/avpKPdGe0488vTJ7v1vp9WPVRWep+oWr6Kj3I7Tjzy9Mnu7W+n1Y9TaCp5/a/oqXcjtOPPL0ye7tb6fVj1DQ1f1C1fRUe5HaceeXpk93a30+rHqDpVPP7V9FS7ovaseeXpnovu7W+n1Y9W0VT9QtX0VHuR2rDnl6Z6J7u1vp9WPUVTqfqFq+jodyTtOPPL0ye7tb6fVj1HMqfqFr+jod0O0488vTPQ93630+rHqXR1P1C1/RUO5HaceeXpk93a30+rHq2iqfqFq+jodyO1Y88vTJ7u1vp9WPVtHV8/tX0dHuS9qw55emeh7v1vp9WPVtHV8/tX0dHuh2rDnl6Z6L7v1vp9WPVtFV8/tX0dHuSdqx55emU93a30+rHqKpVfP7V9HR7odpx55emV93630+rHqOiq/qFr+io9yO04c8vTKe7tb6fVj1MqdT9Qtf0VHuR2nH+fTPRfd2t9Pqx6vQZKrZ0FHOnOUElOpOk6Tm8Ws1K/m1HbT1ozur8pj/Lz6/s2elW6u/lMT/iXadLeZ+ays16PbEmXfFOjJtOUZuSV86dOrOng6kacnHir/ceH/wDTyv2ecfinGJ/pMxbWju3d7kjF33vpx6dp7oxiO6PBiInxnvktlo1aUqjowVWnOE5VKLmqbh0f64SfN03O77nzfbdOMduV1+qK53yj+r0YKRsVWulDPp2eOa9K51M6olJtXQzE020unVeeTU9pz4+pMaeWU90fpiLiK/mY8Xn04ic8pvvin11kSKgoRtFFKCWZz1Oa7o8Uut7XqZ4REez6kTHfE1HdMf8Ak9/surGlqXMxMT3THOJcMqU4zcOm67nhNKDv1pyu5jho560znO3KO/wxqKn+fHxZ7H7Jlnls19scpibjy7v8Oyjku9qc7RSTX9Mc+bcb8Xm3X+wzjnr7r1NLVmY8K293/v8A2b1Z08dHg6OX6Zm8pnxnpH8OqOT151T+OfYNzr63y9b7erw8CPj/ADyUjk1edR+OXYHH1vl6329TgR8f55KLJi85Xxvsjj63y9b7epwI+P8APJWOS/Wf3y7A4+t8vW+3qcCPj/PI6yZ6y/mPsknX1vla329TgR8f55GWTPWZfMfZM8fW+Vrfb1OBHx/nkZZM9Zl8x9kcfW+Vrfb1OBHx/nkpHJnrM/mf8Rx9b5Wr9vU4EfH+eSscmes1PmLsk7RrfK1ft6rwI+P88j+DF5zV+YuyO0avytX7epwI+P8APJnkz1mr8xdkdo1fl6v29TgR8f55F8Fes1fmLslj2jV+Xq/b1OBHx/nkXwT6zU+P/iXtOp8vV+3qcCPj/PIfBHrFT412R2nU+Xq/b1OBHx/nkHgj1ip8xdknadW/+Xq/b1OBHx/nkHgr1mfzF2S9p1vlav29TgR8f55N4K9ZqfMXZJ2nW+Vrfb1OBHx/nkZZJ9YqfMXZJ2jV+Xq/b1OBHx/nkaOSV5xV+YuyO0avy9X7epwI+P8API6yP6xW+OPZJ2nV+Xq/b1OBHx/nkKyR6xW+ZHsjtOr8vV+3qcCPj/PIyyN6xX+ZHskn2nV+Xq/b1OBHx/nkZ5H9Yr/Mj2TroZ56s1MZ4f1r/a2ctGIj/XMupwuSWCu53e959PHuEmjdjxWgPVYaFJxakuZp3pmNTDHUxnDKLiWscpxm4Pyem+dqUcc1Rkvde1cePHtmjG3Gs4/aZmp/v3TbpOyZu6PKEc1wgroyuz5Npznd0J3dC2Ley4aGrlqRqa8xceGMeEfz/MpOcRFYueVlfTHpw1M3raWpxONpf6v3j9pefLGb3Y+P+TpS6FB34uUc1bmc51facu7HT2zzmYpmctWfDGv7q07Ji75Pnb1X7Nh20NHhY1dzPfM85bww2x/P7i7Kd2hVlIKwsosXhZyDojZyCis4B0ADQoMSOmFAxOQvGkjNg5iFqDKjJslBlAyH0YsHRolq2hQ3SMqKG6QdGsBYaENhmZFVFGVobkCwcy0WV1EKLRqVUaiGUdOjY8sqR6LDaIWEcCgAFSAN4BiwLQm8CDopy2EoXT2EGa2ANFMCsGBaJkURAyMyDftECUqhqgumWJaDcpSMUEds2jaHVrG0HTjaGVUbRWNZGZxFFXRnbIDtKG0TlakXaJTtbNRjAi67ZaAcpMT4hJRxZbEs5FHxadoR1mB006kSC0c16yBZUVsAk6GxFsGMNhAyigKRpoC1OImR1wkYDOaA2egM6qAztCwAXT7ADnsANyLYlOMi2IThJFEnJgZVNhaDxqEFYz2gVU9pJgHOMgKTAa54ANGmwHUMQHVxgFtATnSv1ARdm2GrHi1eepIlanOX4wWtCqzO0t0wrsi2qrQ9pmgXaRQMbUKFI2kgrC0bRMCsa5KDaRGQVJANnoAZwDxl7CwKRtCLQZWtYk2jcoi9ZaEqleIoQlXgUJpo4FoIp36gLU6LeszYpGzrEWLQpokjogiAuQCusKAz0wFc0tYE5VtvEBOVXayTA3LSUPGpnsmWT3EFYRZLHRCTWoyLwrLWiStmc4vUIJllTTFoorOsTIKpFBUGQs2Y8QC6LxJYXR7SkGUdoW2d342C2S/LwWLp7eJLLNGitbG4tSNljiNyrKzLYLCunHFDcA3HFEmUsM8hZothVY52KJYpCbWsliueQC/YBOcG8eBYkctaml03moSZc0pR/Ewicp7HuZuIE8/Y9zA+Qqc14p1tgyctcDIdVXg0FtaFcLa0aixRmbLUhmvxkTvLXhRWJLV0ws3NzNP3oxuAlZpjcJyo1CxIlNVFq4FiQiqT1rgQMpy6vBlgMqjw/ktSFnPZwKJ6a7U+JaAdp9F7mKRN2h4PiKLFVpP8ZKVT/U8d4AUJfjADs09m8lgxoyXjIXAtGo+t/BBenKeqN/vRB0wU+ql7yWLKEsUveiA5kutwLcDNSWL9wuBKo5YbywS55t4osSJObWu81AHKGAvgme3+RvxZpvBbG+CivJQ3wUjLI71LiN8JMF8ETXivgXdDNS3g6a/2/wCBvhYNCk4/7b3juV00676rM7Y5rEqq3SWp8SbVsHlV4N+1DbDO9o5V9DghOEG+FPCmMeC+xNkm+B8Jxw4f4Lsk3wV22P4htld0NC0wfSv7E2yW6ac6T1Mk7oW1lTpvVwJcqnKzx2+6IuQFZli/hFh1ZI67/wCBukUhYae3eyb8g/I6WC3k3yNyWlgi7pCunSQuQkqkF0f/AEWktKdoSw3MUWjK2YRXwliOZYaeo+iKRaxSzJ1dm5E/SVI6Go+lpe5FvGCpB2OWua4F3QUlKyPrIb4QvJH1hvgendGPWe48ty2VUY9aW4XIbRLrP4f8i5B0O3gSxOdBa2/dFGomURlQj157kavJkHZ49afwxLc8gY2aOL+GBJnLktn5NDFfDEm7MtKpZqePBG4nNJmHLUslHrS9yRv9bNwhKx0etU4FiNRmzU7JR6090RPEImFOSUetLcifrauG5JS60tyH6y1YWeGqU9yMzuWJWjQj1p7kZvJVo0VjvUTMzLUSdUVjHdEzcr3s6O3hAXICorHhAXI0qO2W6BYkI6MdbkW8ksmgpa2y3mWaNChjvvJ/xC4Xp0aHo7kZmdRYnF0QpUvR3I5zOovcpo6ezgS8zuTqU4Yr3XGsZy5Hc4q9CGL4HSJyZmXLOzwxlvj9jpG5iZT5NTxlvj9jX6ksys9LGXD7GayLcPhlnq7Piu4fCrx/kcCEmS+FdvEcHFLkkssvFby8DFNybyzLHgOBibg8KVHrNcHGDdMirTOXjouzGDvVgp9YzNcliJNopvxmS8YWpK7HN+My7sU2yMbDPH+5J1cYNkqKwT1tk4uLWyW5C9cmOKnDgHY9rLxDZBoWZdYk5zyNrpp0orxzlM5T+yxEQsnFeNxM1M/sqUq6xZYwkZV16Rdkh1aY621+e0zOnK2eNpp9YzOnlyWzqvTxW8mzLkXAupT2cBtzS4I8x6zX6yZTlTjjxZYyySrRlQ/L/wDJvfJOKbsz1P8AcjUZx+8M0XNqro/sX9ElGVSr1f4JWBFjyma6YjZjP7tA7a9cOA4Uc0mYI7Z6PEvCS4DlvoveXhFw87yyT6I/yeray2mm9SM1AzztgWIPCgU2rxs8dpk2qws8Nu8ixDohGC1fyZqVp1U60V0IxOMqLtrXQjPDj9xOVulgXhQIztc9SZqMYCK0VNu4sxBZtPUxZIiOQZSli+BruCzzsS9wnmyfRL+DXcFlSn1x3JKbz+sO5KkYzni95KgiJV00thKaLpXhxKA7V6CJQKtCfiP3EqRSMsE17UyUOmnOeziZmIHRGrPWomNuKwoqvo7jO3k1Qqtse4bEpnUbx3DbBSc5SwNRGKU55y9F7zpEIk03qNeCUGjliW4KefUnidyjqW0lFKxrCYFlUepGaVWnCTIUpoXiO5aNGKXSSilVOJKkodKsRtKbTbBtIgVVJS0bTIlFE0iLSUKl7RRTOIKZJYApubAlSUpFR2Em1pSKhsZmdxR8yD1EvKCiSoQwG7IovJomt8lAqKXQhuSlIu7USVUUlgZ7xSOwzKqZpgH86AElV9m41GI5qk79Z0iKRzyT6z4G4pKTk5YmqhC6SfW4CoHws49MrQxexmSlqa2EtYh003sJMlLKTMqzixYXRMWKKkxYpCiZmReNIk5BtAZ3BlZ0TfI3J0N8g6FDdIys6wJvkMrJsJxAeRDig8hQ40icrHcajVC8mliXfEhXSkLxGjeukvcLQmtZiYkVi0YmJFIv2GZFYmRmAmay3Azp39Nxd3ISlZkajUkSlZ1hxLuCcmRrejck2DfBT4NOxYnq3K6qdgMbh0wsSMzmKaGKJumQG0i94KaAZEDxIKRRiRaEDEyGdIm4bQjcBomN0LQaJl3QUyi0LiSjKoZmEoztBNgm7T7TUYCU650jAQlUZuMQIyYqA6V5A0aZLDqgjM5SKJXE8QyqtGdsB1W2EnAOq2wmyhr0yUCoEsHN2IthZTu1CIsLp0XZI+HE9wqmZoCVYm0TlVZqoCOTAZTYoNpRQeMyTAtTmYygdVOscpxDuuTatsqw2lnjNmaVWMjIa4DKKM94zpr8RYyKRnRNxkUlyU1xEpnZBxCi8nZd5R1QZJzKOqJncUoqRmclo6sxniUUZ2McUovJWXiJRZUGixnBRGmjVwgKbExAbSXkoSnHa95qBzuDOlwPjxliz00G0ixFAZ4iAykWg0ZEmA5AyQDKaRmg8bQZnAVVpM7Ayq3jbQrFoxMEKxkjNNWbSk2lmjWMzjItCRiYFEiANAKyhoy2EkPG4z3hs1C5A0YtTKn7CbgyQBzyUho85A2YSwkqKeosZSJOzI1xJCSshqNSSkKllNxqJSLs7N74SnjuUH0aAdo2liAjtRdoMbQyUKxrPEkwLRrEoM65KCOsKBjUY7henJmR0U2yULwmZoVUmYmIDpkoNFkmBaDMTELC8Gc5hVOcz3DXgbOFDZ4oFTJtAdUsYhHWZrarRqsbUUVVmZxFI1WZnEUVZmdodVTM4h1NEoaUhAhUmdIgRzjdD8zzz7NDc7AdRApGJllaECWtLRgZQ6gA8YEsVjAzMisUBSLILUzMi8DMiiRmwUjNi0CS1C8Gc5FM4xQWUzUYibkWgrRVa4ozIAVBvCtnkpDKqyTjAZVibQyrDYGjWMzgqmlM7UK2XwC3GrH5xmn2LDRgSZFY0yCsYkKUiZDoJKkUEUiYmFpRMIZAEgpFihWMyTAoqhjbAeMiUKRkZmGjqZmcRRSJQxBs0BkiWCLVgA2UKEEDAbmCiAyRmUUSIHRmRryD8+VM+wKRgQUQDIBkiSHSIHQBziB4yMpMKJhBAaLAdAPGRmYFIszMNKRZkMmSRSMjNBlIkwKKZmlPnmaRkxQVmoUt4QbwrMISTNRAS8tBoyJQrGRmYVWMjEwiiMDXAeEjE+uGSAe4AgG4ncCiAgMmAyZmgXMlFMqhYgo6qCg6qEoo8agoVjUJMCiqGdoOlJtB0w2gqoScRSNQzQpGZmcQ2eSgHIUMygJkoFMUCUKwAAUwKxmZnEVhUMTiKZ5mh4pRPqh1AkyGzCWNcAQABmwFzxQ0qgoI5ihlMUGjUFB41BQpGYFIzAdVCVAOeKgbPFB41DMwKxmZmBWMjEwKKRKDqRKBvM0NcVWIg3gAA3AG4Aga8g2kYqB5qJ7w8TIICAYDACQE5GggE2BkBSIDxApEyKIBwDEBgCgKwMSKIzIpEzIoZDkkOZGEgSNQBEkh0QMBgFkAAP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2293938"/>
            <a:ext cx="6391275" cy="4791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s://encrypted-tbn3.gstatic.com/images?q=tbn:ANd9GcQx5w8KDd1C6bulxb_VBxSJB_fY7SwnZvAmRUNqeyuGIBSB_LAP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1" y="0"/>
            <a:ext cx="9144000" cy="6849177"/>
          </a:xfrm>
          <a:prstGeom prst="rect">
            <a:avLst/>
          </a:prstGeom>
          <a:noFill/>
        </p:spPr>
      </p:pic>
      <p:sp>
        <p:nvSpPr>
          <p:cNvPr id="1031" name="AutoShape 7" descr="data:image/jpeg;base64,/9j/4AAQSkZJRgABAQAAAQABAAD/2wCEAAkGBxQSEBQPEhIUFA8PDw8PDw8UEBAPDw8PFBEWFhQUFBQYHCggGBolHBQUITEhJSkrLi4uFx8zODMsNygtLisBCgoKDg0OFxAQGiwcHBwsLCwsLCwsLCwsLCwsLCwsLCwtLCwsLCw3LSwsLCwsLDcrLCwrLCw3LCwsLCwsLCwsLP/AABEIAMIBAwMBEQACEQEDEQH/xAAbAAADAQEBAQEAAAAAAAAAAAABAgMABAYFB//EAEEQAAIBAQMHBg0DAwQDAAAAAAABAgMEEVEFEhNBYZGhFCExUtLTFUJTVGJkcYGSk5TR8FWisTLB4SJD4vFyc8L/xAAaAQEBAQEBAQEAAAAAAAAAAAAAAQIDBAUG/8QAOBEBAAIBAgMFBwMDAgcBAAAAAAERAgMSE1HRFCExkZIEFVJTYqLwIkFhcYGxMsEjM0JygqHhBf/aAAwDAQACEQMRAD8AR1ble3zH6NwyyjGLk0a76ru9y4GHOJmf2UjaYvXdin0oNRqQ5rTleMXmQi6lS69xjclFelJ8yOeWpETUd8txMVZKeW7ndWpOmnzZ6nGrTX/k1zrcZ4sxP6oojLGfCX042qHWXE6zlERcpjO6YxjvmSyynHUm7tfQvceOPaZy78MJyjn3R/l7p9lwwmtXUxxnl3zX9aulKVvpvXc8Guc6aWvjqXHhMeMT4uPtGhOjEZXGWOXhlHhP/wB/qrG20+stzOzy8TE/LafWXELvxbl0OuuIN8GVup9dbmE4mJ45Qp9dcfsSjiYnjlGl11xFJuxUWUqXlFxJS78TrKdHyi4/YUm7HmZZUo+UXH7EIzxPHK1Hyi3S+wN2J1leh5VbpfYG7HmdZZoeVjul9hUm7Eyy3Q8qt0vsTbJuxF5boeVjul9htnkbsSPLNDysd0vsWpN2PNvDNDysd0vsO83Y8w8M0fKL932FSbsQeWKPlFul9hUm7HmHheh5SP7vsDdjzK8q0PKx3S+wqTdjzFZWoeVjul9hU8jdjzVjlah5WP7vsScZ5G7HmvQyrRlJRjUi5N3Jc6vZNsm6HeZVgPy2b544X3++53HtmO+IT94XhL/oT3d8ujprWfR1YRnJXyzlVjH/AFypJRvWcuZX3q66/mvPBj7VOrjllo4bq8L7oy/pPL+yThWcXPink6zRjT0kKiqxnUnKdVRcG5uT5pRfOruj3HP2T2mJnZnG3Ke/v8J/pLpnjMRcd8L1M1xal/TJZstt+o9OvrYYRWXff7R4y45akY1/L4uTKc5UIZ1apmzi4RWZTajGLui07r77or+o+Zr6mptwxzxmcPO6/h6tDWz0t+cYTNY+Mf8ATfddPpQsVVrmtdS7/wBdDsn0cJ4mMZY5XE/0eaM4y74LWsk4tSdoqSlJqClmUs6C1tJR5/Y7zye03p56epc3deH7f2fU9gidXS1dP9quP+6J7lFZ5+d1vkUe7Ndpx55emejn7v1vp9WPUys9Tzyv8il3Y7Tjzy9M9D3frfT6seo6Cp55X+RS7sdpx55emeh7v1vp9WPU8bPU89r/AE9LuxPtWPPL0z0Pd+t9Pqx6qRs8/PbR9LR7ona8eeXpnoe79b6fVj1Pyefn1p+kpd0O1488vKT3frfT6seo6Cfn1p+ko90O1488vKU93630+rHqeNGp5/avpKPdGe0488vTJ7v1vp9WPVRWep+oWr6Kj3I7Tjzy9Mnu7W+n1Y9TaCp5/a/oqXcjtOPPL0ye7tb6fVj1DQ1f1C1fRUe5HaceeXpk93a30+rHqDpVPP7V9FS7ovaseeXpnovu7W+n1Y9W0VT9QtX0VHuR2rDnl6Z6J7u1vp9WPUVTqfqFq+jodyTtOPPL0ye7tb6fVj1HMqfqFr+jod0O0488vTPQ93630+rHqXR1P1C1/RUO5HaceeXpk93a30+rHq2iqfqFq+jodyO1Y88vTJ7u1vp9WPVtHV8/tX0dHuS9qw55emeh7v1vp9WPVtHV8/tX0dHuh2rDnl6Z6L7v1vp9WPVtFV8/tX0dHuSdqx55emU93a30+rHqKpVfP7V9HR7odpx55emV93630+rHqOiq/qFr+io9yO04c8vTKe7tb6fVj1MqdT9Qtf0VHuR2nH+fTPRfd2t9Pqx6vQZKrZ0FHOnOUElOpOk6Tm8Ws1K/m1HbT1ozur8pj/Lz6/s2elW6u/lMT/iXadLeZ+ays16PbEmXfFOjJtOUZuSV86dOrOng6kacnHir/ceH/wDTyv2ecfinGJ/pMxbWju3d7kjF33vpx6dp7oxiO6PBiInxnvktlo1aUqjowVWnOE5VKLmqbh0f64SfN03O77nzfbdOMduV1+qK53yj+r0YKRsVWulDPp2eOa9K51M6olJtXQzE020unVeeTU9pz4+pMaeWU90fpiLiK/mY8Xn04ic8pvvin11kSKgoRtFFKCWZz1Oa7o8Uut7XqZ4REez6kTHfE1HdMf8Ak9/surGlqXMxMT3THOJcMqU4zcOm67nhNKDv1pyu5jho560znO3KO/wxqKn+fHxZ7H7Jlnls19scpibjy7v8Oyjku9qc7RSTX9Mc+bcb8Xm3X+wzjnr7r1NLVmY8K293/v8A2b1Z08dHg6OX6Zm8pnxnpH8OqOT151T+OfYNzr63y9b7erw8CPj/ADyUjk1edR+OXYHH1vl6329TgR8f55KLJi85Xxvsjj63y9b7epwI+P8APJWOS/Wf3y7A4+t8vW+3qcCPj/PI6yZ6y/mPsknX1vla329TgR8f55GWTPWZfMfZM8fW+Vrfb1OBHx/nkZZM9Zl8x9kcfW+Vrfb1OBHx/nkpHJnrM/mf8Rx9b5Wr9vU4EfH+eSscmes1PmLsk7RrfK1ft6rwI+P88j+DF5zV+YuyO0avytX7epwI+P8APJnkz1mr8xdkdo1fl6v29TgR8f55F8Fes1fmLslj2jV+Xq/b1OBHx/nkXwT6zU+P/iXtOp8vV+3qcCPj/PIfBHrFT412R2nU+Xq/b1OBHx/nkHgj1ip8xdknadW/+Xq/b1OBHx/nkHgr1mfzF2S9p1vlav29TgR8f55N4K9ZqfMXZJ2nW+Vrfb1OBHx/nkZZJ9YqfMXZJ2jV+Xq/b1OBHx/nkaOSV5xV+YuyO0avy9X7epwI+P8API6yP6xW+OPZJ2nV+Xq/b1OBHx/nkKyR6xW+ZHsjtOr8vV+3qcCPj/PIyyN6xX+ZHskn2nV+Xq/b1OBHx/nkZ5H9Yr/Mj2TroZ56s1MZ4f1r/a2ctGIj/XMupwuSWCu53e959PHuEmjdjxWgPVYaFJxakuZp3pmNTDHUxnDKLiWscpxm4Pyem+dqUcc1Rkvde1cePHtmjG3Gs4/aZmp/v3TbpOyZu6PKEc1wgroyuz5Npznd0J3dC2Ley4aGrlqRqa8xceGMeEfz/MpOcRFYueVlfTHpw1M3raWpxONpf6v3j9pefLGb3Y+P+TpS6FB34uUc1bmc51facu7HT2zzmYpmctWfDGv7q07Ji75Pnb1X7Nh20NHhY1dzPfM85bww2x/P7i7Kd2hVlIKwsosXhZyDojZyCis4B0ADQoMSOmFAxOQvGkjNg5iFqDKjJslBlAyH0YsHRolq2hQ3SMqKG6QdGsBYaENhmZFVFGVobkCwcy0WV1EKLRqVUaiGUdOjY8sqR6LDaIWEcCgAFSAN4BiwLQm8CDopy2EoXT2EGa2ANFMCsGBaJkURAyMyDftECUqhqgumWJaDcpSMUEds2jaHVrG0HTjaGVUbRWNZGZxFFXRnbIDtKG0TlakXaJTtbNRjAi67ZaAcpMT4hJRxZbEs5FHxadoR1mB006kSC0c16yBZUVsAk6GxFsGMNhAyigKRpoC1OImR1wkYDOaA2egM6qAztCwAXT7ADnsANyLYlOMi2IThJFEnJgZVNhaDxqEFYz2gVU9pJgHOMgKTAa54ANGmwHUMQHVxgFtATnSv1ARdm2GrHi1eepIlanOX4wWtCqzO0t0wrsi2qrQ9pmgXaRQMbUKFI2kgrC0bRMCsa5KDaRGQVJANnoAZwDxl7CwKRtCLQZWtYk2jcoi9ZaEqleIoQlXgUJpo4FoIp36gLU6LeszYpGzrEWLQpokjogiAuQCusKAz0wFc0tYE5VtvEBOVXayTA3LSUPGpnsmWT3EFYRZLHRCTWoyLwrLWiStmc4vUIJllTTFoorOsTIKpFBUGQs2Y8QC6LxJYXR7SkGUdoW2d342C2S/LwWLp7eJLLNGitbG4tSNljiNyrKzLYLCunHFDcA3HFEmUsM8hZothVY52KJYpCbWsliueQC/YBOcG8eBYkctaml03moSZc0pR/Ewicp7HuZuIE8/Y9zA+Qqc14p1tgyctcDIdVXg0FtaFcLa0aixRmbLUhmvxkTvLXhRWJLV0ws3NzNP3oxuAlZpjcJyo1CxIlNVFq4FiQiqT1rgQMpy6vBlgMqjw/ktSFnPZwKJ6a7U+JaAdp9F7mKRN2h4PiKLFVpP8ZKVT/U8d4AUJfjADs09m8lgxoyXjIXAtGo+t/BBenKeqN/vRB0wU+ql7yWLKEsUveiA5kutwLcDNSWL9wuBKo5YbywS55t4osSJObWu81AHKGAvgme3+RvxZpvBbG+CivJQ3wUjLI71LiN8JMF8ETXivgXdDNS3g6a/2/wCBvhYNCk4/7b3juV00676rM7Y5rEqq3SWp8SbVsHlV4N+1DbDO9o5V9DghOEG+FPCmMeC+xNkm+B8Jxw4f4Lsk3wV22P4htld0NC0wfSv7E2yW6ac6T1Mk7oW1lTpvVwJcqnKzx2+6IuQFZli/hFh1ZI67/wCBukUhYae3eyb8g/I6WC3k3yNyWlgi7pCunSQuQkqkF0f/AEWktKdoSw3MUWjK2YRXwliOZYaeo+iKRaxSzJ1dm5E/SVI6Go+lpe5FvGCpB2OWua4F3QUlKyPrIb4QvJH1hvgendGPWe48ty2VUY9aW4XIbRLrP4f8i5B0O3gSxOdBa2/dFGomURlQj157kavJkHZ49afwxLc8gY2aOL+GBJnLktn5NDFfDEm7MtKpZqePBG4nNJmHLUslHrS9yRv9bNwhKx0etU4FiNRmzU7JR6090RPEImFOSUetLcifrauG5JS60tyH6y1YWeGqU9yMzuWJWjQj1p7kZvJVo0VjvUTMzLUSdUVjHdEzcr3s6O3hAXICorHhAXI0qO2W6BYkI6MdbkW8ksmgpa2y3mWaNChjvvJ/xC4Xp0aHo7kZmdRYnF0QpUvR3I5zOovcpo6ezgS8zuTqU4Yr3XGsZy5Hc4q9CGL4HSJyZmXLOzwxlvj9jpG5iZT5NTxlvj9jX6ksys9LGXD7GayLcPhlnq7Piu4fCrx/kcCEmS+FdvEcHFLkkssvFby8DFNybyzLHgOBibg8KVHrNcHGDdMirTOXjouzGDvVgp9YzNcliJNopvxmS8YWpK7HN+My7sU2yMbDPH+5J1cYNkqKwT1tk4uLWyW5C9cmOKnDgHY9rLxDZBoWZdYk5zyNrpp0orxzlM5T+yxEQsnFeNxM1M/sqUq6xZYwkZV16Rdkh1aY621+e0zOnK2eNpp9YzOnlyWzqvTxW8mzLkXAupT2cBtzS4I8x6zX6yZTlTjjxZYyySrRlQ/L/wDJvfJOKbsz1P8AcjUZx+8M0XNqro/sX9ElGVSr1f4JWBFjyma6YjZjP7tA7a9cOA4Uc0mYI7Z6PEvCS4DlvoveXhFw87yyT6I/yeray2mm9SM1AzztgWIPCgU2rxs8dpk2qws8Nu8ixDohGC1fyZqVp1U60V0IxOMqLtrXQjPDj9xOVulgXhQIztc9SZqMYCK0VNu4sxBZtPUxZIiOQZSli+BruCzzsS9wnmyfRL+DXcFlSn1x3JKbz+sO5KkYzni95KgiJV00thKaLpXhxKA7V6CJQKtCfiP3EqRSMsE17UyUOmnOeziZmIHRGrPWomNuKwoqvo7jO3k1Qqtse4bEpnUbx3DbBSc5SwNRGKU55y9F7zpEIk03qNeCUGjliW4KefUnidyjqW0lFKxrCYFlUepGaVWnCTIUpoXiO5aNGKXSSilVOJKkodKsRtKbTbBtIgVVJS0bTIlFE0iLSUKl7RRTOIKZJYApubAlSUpFR2Em1pSKhsZmdxR8yD1EvKCiSoQwG7IovJomt8lAqKXQhuSlIu7USVUUlgZ7xSOwzKqZpgH86AElV9m41GI5qk79Z0iKRzyT6z4G4pKTk5YmqhC6SfW4CoHws49MrQxexmSlqa2EtYh003sJMlLKTMqzixYXRMWKKkxYpCiZmReNIk5BtAZ3BlZ0TfI3J0N8g6FDdIys6wJvkMrJsJxAeRDig8hQ40icrHcajVC8mliXfEhXSkLxGjeukvcLQmtZiYkVi0YmJFIv2GZFYmRmAmay3Azp39Nxd3ISlZkajUkSlZ1hxLuCcmRrejck2DfBT4NOxYnq3K6qdgMbh0wsSMzmKaGKJumQG0i94KaAZEDxIKRRiRaEDEyGdIm4bQjcBomN0LQaJl3QUyi0LiSjKoZmEoztBNgm7T7TUYCU650jAQlUZuMQIyYqA6V5A0aZLDqgjM5SKJXE8QyqtGdsB1W2EnAOq2wmyhr0yUCoEsHN2IthZTu1CIsLp0XZI+HE9wqmZoCVYm0TlVZqoCOTAZTYoNpRQeMyTAtTmYygdVOscpxDuuTatsqw2lnjNmaVWMjIa4DKKM94zpr8RYyKRnRNxkUlyU1xEpnZBxCi8nZd5R1QZJzKOqJncUoqRmclo6sxniUUZ2McUovJWXiJRZUGixnBRGmjVwgKbExAbSXkoSnHa95qBzuDOlwPjxliz00G0ixFAZ4iAykWg0ZEmA5AyQDKaRmg8bQZnAVVpM7Ayq3jbQrFoxMEKxkjNNWbSk2lmjWMzjItCRiYFEiANAKyhoy2EkPG4z3hs1C5A0YtTKn7CbgyQBzyUho85A2YSwkqKeosZSJOzI1xJCSshqNSSkKllNxqJSLs7N74SnjuUH0aAdo2liAjtRdoMbQyUKxrPEkwLRrEoM65KCOsKBjUY7henJmR0U2yULwmZoVUmYmIDpkoNFkmBaDMTELC8Gc5hVOcz3DXgbOFDZ4oFTJtAdUsYhHWZrarRqsbUUVVmZxFI1WZnEUVZmdodVTM4h1NEoaUhAhUmdIgRzjdD8zzz7NDc7AdRApGJllaECWtLRgZQ6gA8YEsVjAzMisUBSLILUzMi8DMiiRmwUjNi0CS1C8Gc5FM4xQWUzUYibkWgrRVa4ozIAVBvCtnkpDKqyTjAZVibQyrDYGjWMzgqmlM7UK2XwC3GrH5xmn2LDRgSZFY0yCsYkKUiZDoJKkUEUiYmFpRMIZAEgpFihWMyTAoqhjbAeMiUKRkZmGjqZmcRRSJQxBs0BkiWCLVgA2UKEEDAbmCiAyRmUUSIHRmRryD8+VM+wKRgQUQDIBkiSHSIHQBziB4yMpMKJhBAaLAdAPGRmYFIszMNKRZkMmSRSMjNBlIkwKKZmlPnmaRkxQVmoUt4QbwrMISTNRAS8tBoyJQrGRmYVWMjEwiiMDXAeEjE+uGSAe4AgG4ncCiAgMmAyZmgXMlFMqhYgo6qCg6qEoo8agoVjUJMCiqGdoOlJtB0w2gqoScRSNQzQpGZmcQ2eSgHIUMygJkoFMUCUKwAAUwKxmZnEVhUMTiKZ5mh4pRPqh1AkyGzCWNcAQABmwFzxQ0qgoI5ihlMUGjUFB41BQpGYFIzAdVCVAOeKgbPFB41DMwKxmZmBWMjEwKKRKDqRKBvM0NcVWIg3gAA3AG4Aga8g2kYqB5qJ7w8TIICAYDACQE5GggE2BkBSIDxApEyKIBwDEBgCgKwMSKIzIpEzIoZDkkOZGEgSNQBEkh0QMBgFkAAP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2293938"/>
            <a:ext cx="6391275" cy="4791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s://encrypted-tbn3.gstatic.com/images?q=tbn:ANd9GcQx5w8KDd1C6bulxb_VBxSJB_fY7SwnZvAmRUNqeyuGIBSB_LAP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1" y="0"/>
            <a:ext cx="9144000" cy="6849177"/>
          </a:xfrm>
          <a:prstGeom prst="rect">
            <a:avLst/>
          </a:prstGeom>
          <a:noFill/>
        </p:spPr>
      </p:pic>
      <p:sp>
        <p:nvSpPr>
          <p:cNvPr id="1031" name="AutoShape 7" descr="data:image/jpeg;base64,/9j/4AAQSkZJRgABAQAAAQABAAD/2wCEAAkGBxQSEBQPEhIUFA8PDw8PDw8UEBAPDw8PFBEWFhQUFBQYHCggGBolHBQUITEhJSkrLi4uFx8zODMsNygtLisBCgoKDg0OFxAQGiwcHBwsLCwsLCwsLCwsLCwsLCwsLCwtLCwsLCw3LSwsLCwsLDcrLCwrLCw3LCwsLCwsLCwsLP/AABEIAMIBAwMBEQACEQEDEQH/xAAbAAADAQEBAQEAAAAAAAAAAAABAgMABAYFB//EAEEQAAIBAQMHBg0DAwQDAAAAAAABAgMEEVEFEhNBYZGhFCExUtLTFUJTVGJkcYGSk5TR8FWisTLB4SJD4vFyc8L/xAAaAQEBAQEBAQEAAAAAAAAAAAAAAQIDBAUG/8QAOBEBAAIBAgMFBwMDAgcBAAAAAAERAgMSE1HRFCExkZIEFVJTYqLwIkFhcYGxMsEjM0JygqHhBf/aAAwDAQACEQMRAD8AR1ble3zH6NwyyjGLk0a76ru9y4GHOJmf2UjaYvXdin0oNRqQ5rTleMXmQi6lS69xjclFelJ8yOeWpETUd8txMVZKeW7ndWpOmnzZ6nGrTX/k1zrcZ4sxP6oojLGfCX042qHWXE6zlERcpjO6YxjvmSyynHUm7tfQvceOPaZy78MJyjn3R/l7p9lwwmtXUxxnl3zX9aulKVvpvXc8Guc6aWvjqXHhMeMT4uPtGhOjEZXGWOXhlHhP/wB/qrG20+stzOzy8TE/LafWXELvxbl0OuuIN8GVup9dbmE4mJ45Qp9dcfsSjiYnjlGl11xFJuxUWUqXlFxJS78TrKdHyi4/YUm7HmZZUo+UXH7EIzxPHK1Hyi3S+wN2J1leh5VbpfYG7HmdZZoeVjul9hUm7Eyy3Q8qt0vsTbJuxF5boeVjul9htnkbsSPLNDysd0vsWpN2PNvDNDysd0vsO83Y8w8M0fKL932FSbsQeWKPlFul9hUm7HmHheh5SP7vsDdjzK8q0PKx3S+wqTdjzFZWoeVjul9hU8jdjzVjlah5WP7vsScZ5G7HmvQyrRlJRjUi5N3Jc6vZNsm6HeZVgPy2b544X3++53HtmO+IT94XhL/oT3d8ujprWfR1YRnJXyzlVjH/AFypJRvWcuZX3q66/mvPBj7VOrjllo4bq8L7oy/pPL+yThWcXPink6zRjT0kKiqxnUnKdVRcG5uT5pRfOruj3HP2T2mJnZnG3Ke/v8J/pLpnjMRcd8L1M1xal/TJZstt+o9OvrYYRWXff7R4y45akY1/L4uTKc5UIZ1apmzi4RWZTajGLui07r77or+o+Zr6mptwxzxmcPO6/h6tDWz0t+cYTNY+Mf8ATfddPpQsVVrmtdS7/wBdDsn0cJ4mMZY5XE/0eaM4y74LWsk4tSdoqSlJqClmUs6C1tJR5/Y7zye03p56epc3deH7f2fU9gidXS1dP9quP+6J7lFZ5+d1vkUe7Ndpx55emejn7v1vp9WPUys9Tzyv8il3Y7Tjzy9M9D3frfT6seo6Cp55X+RS7sdpx55emeh7v1vp9WPU8bPU89r/AE9LuxPtWPPL0z0Pd+t9Pqx6qRs8/PbR9LR7ona8eeXpnoe79b6fVj1Pyefn1p+kpd0O1488vKT3frfT6seo6Cfn1p+ko90O1488vKU93630+rHqeNGp5/avpKPdGe0488vTJ7v1vp9WPVRWep+oWr6Kj3I7Tjzy9Mnu7W+n1Y9TaCp5/a/oqXcjtOPPL0ye7tb6fVj1DQ1f1C1fRUe5HaceeXpk93a30+rHqDpVPP7V9FS7ovaseeXpnovu7W+n1Y9W0VT9QtX0VHuR2rDnl6Z6J7u1vp9WPUVTqfqFq+jodyTtOPPL0ye7tb6fVj1HMqfqFr+jod0O0488vTPQ93630+rHqXR1P1C1/RUO5HaceeXpk93a30+rHq2iqfqFq+jodyO1Y88vTJ7u1vp9WPVtHV8/tX0dHuS9qw55emeh7v1vp9WPVtHV8/tX0dHuh2rDnl6Z6L7v1vp9WPVtFV8/tX0dHuSdqx55emU93a30+rHqKpVfP7V9HR7odpx55emV93630+rHqOiq/qFr+io9yO04c8vTKe7tb6fVj1MqdT9Qtf0VHuR2nH+fTPRfd2t9Pqx6vQZKrZ0FHOnOUElOpOk6Tm8Ws1K/m1HbT1ozur8pj/Lz6/s2elW6u/lMT/iXadLeZ+ays16PbEmXfFOjJtOUZuSV86dOrOng6kacnHir/ceH/wDTyv2ecfinGJ/pMxbWju3d7kjF33vpx6dp7oxiO6PBiInxnvktlo1aUqjowVWnOE5VKLmqbh0f64SfN03O77nzfbdOMduV1+qK53yj+r0YKRsVWulDPp2eOa9K51M6olJtXQzE020unVeeTU9pz4+pMaeWU90fpiLiK/mY8Xn04ic8pvvin11kSKgoRtFFKCWZz1Oa7o8Uut7XqZ4REez6kTHfE1HdMf8Ak9/surGlqXMxMT3THOJcMqU4zcOm67nhNKDv1pyu5jho560znO3KO/wxqKn+fHxZ7H7Jlnls19scpibjy7v8Oyjku9qc7RSTX9Mc+bcb8Xm3X+wzjnr7r1NLVmY8K293/v8A2b1Z08dHg6OX6Zm8pnxnpH8OqOT151T+OfYNzr63y9b7erw8CPj/ADyUjk1edR+OXYHH1vl6329TgR8f55KLJi85Xxvsjj63y9b7epwI+P8APJWOS/Wf3y7A4+t8vW+3qcCPj/PI6yZ6y/mPsknX1vla329TgR8f55GWTPWZfMfZM8fW+Vrfb1OBHx/nkZZM9Zl8x9kcfW+Vrfb1OBHx/nkpHJnrM/mf8Rx9b5Wr9vU4EfH+eSscmes1PmLsk7RrfK1ft6rwI+P88j+DF5zV+YuyO0avytX7epwI+P8APJnkz1mr8xdkdo1fl6v29TgR8f55F8Fes1fmLslj2jV+Xq/b1OBHx/nkXwT6zU+P/iXtOp8vV+3qcCPj/PIfBHrFT412R2nU+Xq/b1OBHx/nkHgj1ip8xdknadW/+Xq/b1OBHx/nkHgr1mfzF2S9p1vlav29TgR8f55N4K9ZqfMXZJ2nW+Vrfb1OBHx/nkZZJ9YqfMXZJ2jV+Xq/b1OBHx/nkaOSV5xV+YuyO0avy9X7epwI+P8API6yP6xW+OPZJ2nV+Xq/b1OBHx/nkKyR6xW+ZHsjtOr8vV+3qcCPj/PIyyN6xX+ZHskn2nV+Xq/b1OBHx/nkZ5H9Yr/Mj2TroZ56s1MZ4f1r/a2ctGIj/XMupwuSWCu53e959PHuEmjdjxWgPVYaFJxakuZp3pmNTDHUxnDKLiWscpxm4Pyem+dqUcc1Rkvde1cePHtmjG3Gs4/aZmp/v3TbpOyZu6PKEc1wgroyuz5Npznd0J3dC2Ley4aGrlqRqa8xceGMeEfz/MpOcRFYueVlfTHpw1M3raWpxONpf6v3j9pefLGb3Y+P+TpS6FB34uUc1bmc51facu7HT2zzmYpmctWfDGv7q07Ji75Pnb1X7Nh20NHhY1dzPfM85bww2x/P7i7Kd2hVlIKwsosXhZyDojZyCis4B0ADQoMSOmFAxOQvGkjNg5iFqDKjJslBlAyH0YsHRolq2hQ3SMqKG6QdGsBYaENhmZFVFGVobkCwcy0WV1EKLRqVUaiGUdOjY8sqR6LDaIWEcCgAFSAN4BiwLQm8CDopy2EoXT2EGa2ANFMCsGBaJkURAyMyDftECUqhqgumWJaDcpSMUEds2jaHVrG0HTjaGVUbRWNZGZxFFXRnbIDtKG0TlakXaJTtbNRjAi67ZaAcpMT4hJRxZbEs5FHxadoR1mB006kSC0c16yBZUVsAk6GxFsGMNhAyigKRpoC1OImR1wkYDOaA2egM6qAztCwAXT7ADnsANyLYlOMi2IThJFEnJgZVNhaDxqEFYz2gVU9pJgHOMgKTAa54ANGmwHUMQHVxgFtATnSv1ARdm2GrHi1eepIlanOX4wWtCqzO0t0wrsi2qrQ9pmgXaRQMbUKFI2kgrC0bRMCsa5KDaRGQVJANnoAZwDxl7CwKRtCLQZWtYk2jcoi9ZaEqleIoQlXgUJpo4FoIp36gLU6LeszYpGzrEWLQpokjogiAuQCusKAz0wFc0tYE5VtvEBOVXayTA3LSUPGpnsmWT3EFYRZLHRCTWoyLwrLWiStmc4vUIJllTTFoorOsTIKpFBUGQs2Y8QC6LxJYXR7SkGUdoW2d342C2S/LwWLp7eJLLNGitbG4tSNljiNyrKzLYLCunHFDcA3HFEmUsM8hZothVY52KJYpCbWsliueQC/YBOcG8eBYkctaml03moSZc0pR/Ewicp7HuZuIE8/Y9zA+Qqc14p1tgyctcDIdVXg0FtaFcLa0aixRmbLUhmvxkTvLXhRWJLV0ws3NzNP3oxuAlZpjcJyo1CxIlNVFq4FiQiqT1rgQMpy6vBlgMqjw/ktSFnPZwKJ6a7U+JaAdp9F7mKRN2h4PiKLFVpP8ZKVT/U8d4AUJfjADs09m8lgxoyXjIXAtGo+t/BBenKeqN/vRB0wU+ql7yWLKEsUveiA5kutwLcDNSWL9wuBKo5YbywS55t4osSJObWu81AHKGAvgme3+RvxZpvBbG+CivJQ3wUjLI71LiN8JMF8ETXivgXdDNS3g6a/2/wCBvhYNCk4/7b3juV00676rM7Y5rEqq3SWp8SbVsHlV4N+1DbDO9o5V9DghOEG+FPCmMeC+xNkm+B8Jxw4f4Lsk3wV22P4htld0NC0wfSv7E2yW6ac6T1Mk7oW1lTpvVwJcqnKzx2+6IuQFZli/hFh1ZI67/wCBukUhYae3eyb8g/I6WC3k3yNyWlgi7pCunSQuQkqkF0f/AEWktKdoSw3MUWjK2YRXwliOZYaeo+iKRaxSzJ1dm5E/SVI6Go+lpe5FvGCpB2OWua4F3QUlKyPrIb4QvJH1hvgendGPWe48ty2VUY9aW4XIbRLrP4f8i5B0O3gSxOdBa2/dFGomURlQj157kavJkHZ49afwxLc8gY2aOL+GBJnLktn5NDFfDEm7MtKpZqePBG4nNJmHLUslHrS9yRv9bNwhKx0etU4FiNRmzU7JR6090RPEImFOSUetLcifrauG5JS60tyH6y1YWeGqU9yMzuWJWjQj1p7kZvJVo0VjvUTMzLUSdUVjHdEzcr3s6O3hAXICorHhAXI0qO2W6BYkI6MdbkW8ksmgpa2y3mWaNChjvvJ/xC4Xp0aHo7kZmdRYnF0QpUvR3I5zOovcpo6ezgS8zuTqU4Yr3XGsZy5Hc4q9CGL4HSJyZmXLOzwxlvj9jpG5iZT5NTxlvj9jX6ksys9LGXD7GayLcPhlnq7Piu4fCrx/kcCEmS+FdvEcHFLkkssvFby8DFNybyzLHgOBibg8KVHrNcHGDdMirTOXjouzGDvVgp9YzNcliJNopvxmS8YWpK7HN+My7sU2yMbDPH+5J1cYNkqKwT1tk4uLWyW5C9cmOKnDgHY9rLxDZBoWZdYk5zyNrpp0orxzlM5T+yxEQsnFeNxM1M/sqUq6xZYwkZV16Rdkh1aY621+e0zOnK2eNpp9YzOnlyWzqvTxW8mzLkXAupT2cBtzS4I8x6zX6yZTlTjjxZYyySrRlQ/L/wDJvfJOKbsz1P8AcjUZx+8M0XNqro/sX9ElGVSr1f4JWBFjyma6YjZjP7tA7a9cOA4Uc0mYI7Z6PEvCS4DlvoveXhFw87yyT6I/yeray2mm9SM1AzztgWIPCgU2rxs8dpk2qws8Nu8ixDohGC1fyZqVp1U60V0IxOMqLtrXQjPDj9xOVulgXhQIztc9SZqMYCK0VNu4sxBZtPUxZIiOQZSli+BruCzzsS9wnmyfRL+DXcFlSn1x3JKbz+sO5KkYzni95KgiJV00thKaLpXhxKA7V6CJQKtCfiP3EqRSMsE17UyUOmnOeziZmIHRGrPWomNuKwoqvo7jO3k1Qqtse4bEpnUbx3DbBSc5SwNRGKU55y9F7zpEIk03qNeCUGjliW4KefUnidyjqW0lFKxrCYFlUepGaVWnCTIUpoXiO5aNGKXSSilVOJKkodKsRtKbTbBtIgVVJS0bTIlFE0iLSUKl7RRTOIKZJYApubAlSUpFR2Em1pSKhsZmdxR8yD1EvKCiSoQwG7IovJomt8lAqKXQhuSlIu7USVUUlgZ7xSOwzKqZpgH86AElV9m41GI5qk79Z0iKRzyT6z4G4pKTk5YmqhC6SfW4CoHws49MrQxexmSlqa2EtYh003sJMlLKTMqzixYXRMWKKkxYpCiZmReNIk5BtAZ3BlZ0TfI3J0N8g6FDdIys6wJvkMrJsJxAeRDig8hQ40icrHcajVC8mliXfEhXSkLxGjeukvcLQmtZiYkVi0YmJFIv2GZFYmRmAmay3Azp39Nxd3ISlZkajUkSlZ1hxLuCcmRrejck2DfBT4NOxYnq3K6qdgMbh0wsSMzmKaGKJumQG0i94KaAZEDxIKRRiRaEDEyGdIm4bQjcBomN0LQaJl3QUyi0LiSjKoZmEoztBNgm7T7TUYCU650jAQlUZuMQIyYqA6V5A0aZLDqgjM5SKJXE8QyqtGdsB1W2EnAOq2wmyhr0yUCoEsHN2IthZTu1CIsLp0XZI+HE9wqmZoCVYm0TlVZqoCOTAZTYoNpRQeMyTAtTmYygdVOscpxDuuTatsqw2lnjNmaVWMjIa4DKKM94zpr8RYyKRnRNxkUlyU1xEpnZBxCi8nZd5R1QZJzKOqJncUoqRmclo6sxniUUZ2McUovJWXiJRZUGixnBRGmjVwgKbExAbSXkoSnHa95qBzuDOlwPjxliz00G0ixFAZ4iAykWg0ZEmA5AyQDKaRmg8bQZnAVVpM7Ayq3jbQrFoxMEKxkjNNWbSk2lmjWMzjItCRiYFEiANAKyhoy2EkPG4z3hs1C5A0YtTKn7CbgyQBzyUho85A2YSwkqKeosZSJOzI1xJCSshqNSSkKllNxqJSLs7N74SnjuUH0aAdo2liAjtRdoMbQyUKxrPEkwLRrEoM65KCOsKBjUY7henJmR0U2yULwmZoVUmYmIDpkoNFkmBaDMTELC8Gc5hVOcz3DXgbOFDZ4oFTJtAdUsYhHWZrarRqsbUUVVmZxFI1WZnEUVZmdodVTM4h1NEoaUhAhUmdIgRzjdD8zzz7NDc7AdRApGJllaECWtLRgZQ6gA8YEsVjAzMisUBSLILUzMi8DMiiRmwUjNi0CS1C8Gc5FM4xQWUzUYibkWgrRVa4ozIAVBvCtnkpDKqyTjAZVibQyrDYGjWMzgqmlM7UK2XwC3GrH5xmn2LDRgSZFY0yCsYkKUiZDoJKkUEUiYmFpRMIZAEgpFihWMyTAoqhjbAeMiUKRkZmGjqZmcRRSJQxBs0BkiWCLVgA2UKEEDAbmCiAyRmUUSIHRmRryD8+VM+wKRgQUQDIBkiSHSIHQBziB4yMpMKJhBAaLAdAPGRmYFIszMNKRZkMmSRSMjNBlIkwKKZmlPnmaRkxQVmoUt4QbwrMISTNRAS8tBoyJQrGRmYVWMjEwiiMDXAeEjE+uGSAe4AgG4ncCiAgMmAyZmgXMlFMqhYgo6qCg6qEoo8agoVjUJMCiqGdoOlJtB0w2gqoScRSNQzQpGZmcQ2eSgHIUMygJkoFMUCUKwAAUwKxmZnEVhUMTiKZ5mh4pRPqh1AkyGzCWNcAQABmwFzxQ0qgoI5ihlMUGjUFB41BQpGYFIzAdVCVAOeKgbPFB41DMwKxmZmBWMjEwKKRKDqRKBvM0NcVWIg3gAA3AG4Aga8g2kYqB5qJ7w8TIICAYDACQE5GggE2BkBSIDxApEyKIBwDEBgCgKwMSKIzIpEzIoZDkkOZGEgSNQBEkh0QMBgFkAAP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2293938"/>
            <a:ext cx="6391275" cy="4791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s://encrypted-tbn3.gstatic.com/images?q=tbn:ANd9GcQx5w8KDd1C6bulxb_VBxSJB_fY7SwnZvAmRUNqeyuGIBSB_LAP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1" y="0"/>
            <a:ext cx="9144000" cy="6849177"/>
          </a:xfrm>
          <a:prstGeom prst="rect">
            <a:avLst/>
          </a:prstGeom>
          <a:noFill/>
        </p:spPr>
      </p:pic>
      <p:sp>
        <p:nvSpPr>
          <p:cNvPr id="1031" name="AutoShape 7" descr="data:image/jpeg;base64,/9j/4AAQSkZJRgABAQAAAQABAAD/2wCEAAkGBxQSEBQPEhIUFA8PDw8PDw8UEBAPDw8PFBEWFhQUFBQYHCggGBolHBQUITEhJSkrLi4uFx8zODMsNygtLisBCgoKDg0OFxAQGiwcHBwsLCwsLCwsLCwsLCwsLCwsLCwtLCwsLCw3LSwsLCwsLDcrLCwrLCw3LCwsLCwsLCwsLP/AABEIAMIBAwMBEQACEQEDEQH/xAAbAAADAQEBAQEAAAAAAAAAAAABAgMABAYFB//EAEEQAAIBAQMHBg0DAwQDAAAAAAABAgMEEVEFEhNBYZGhFCExUtLTFUJTVGJkcYGSk5TR8FWisTLB4SJD4vFyc8L/xAAaAQEBAQEBAQEAAAAAAAAAAAAAAQIDBAUG/8QAOBEBAAIBAgMFBwMDAgcBAAAAAAERAgMSE1HRFCExkZIEFVJTYqLwIkFhcYGxMsEjM0JygqHhBf/aAAwDAQACEQMRAD8AR1ble3zH6NwyyjGLk0a76ru9y4GHOJmf2UjaYvXdin0oNRqQ5rTleMXmQi6lS69xjclFelJ8yOeWpETUd8txMVZKeW7ndWpOmnzZ6nGrTX/k1zrcZ4sxP6oojLGfCX042qHWXE6zlERcpjO6YxjvmSyynHUm7tfQvceOPaZy78MJyjn3R/l7p9lwwmtXUxxnl3zX9aulKVvpvXc8Guc6aWvjqXHhMeMT4uPtGhOjEZXGWOXhlHhP/wB/qrG20+stzOzy8TE/LafWXELvxbl0OuuIN8GVup9dbmE4mJ45Qp9dcfsSjiYnjlGl11xFJuxUWUqXlFxJS78TrKdHyi4/YUm7HmZZUo+UXH7EIzxPHK1Hyi3S+wN2J1leh5VbpfYG7HmdZZoeVjul9hUm7Eyy3Q8qt0vsTbJuxF5boeVjul9htnkbsSPLNDysd0vsWpN2PNvDNDysd0vsO83Y8w8M0fKL932FSbsQeWKPlFul9hUm7HmHheh5SP7vsDdjzK8q0PKx3S+wqTdjzFZWoeVjul9hU8jdjzVjlah5WP7vsScZ5G7HmvQyrRlJRjUi5N3Jc6vZNsm6HeZVgPy2b544X3++53HtmO+IT94XhL/oT3d8ujprWfR1YRnJXyzlVjH/AFypJRvWcuZX3q66/mvPBj7VOrjllo4bq8L7oy/pPL+yThWcXPink6zRjT0kKiqxnUnKdVRcG5uT5pRfOruj3HP2T2mJnZnG3Ke/v8J/pLpnjMRcd8L1M1xal/TJZstt+o9OvrYYRWXff7R4y45akY1/L4uTKc5UIZ1apmzi4RWZTajGLui07r77or+o+Zr6mptwxzxmcPO6/h6tDWz0t+cYTNY+Mf8ATfddPpQsVVrmtdS7/wBdDsn0cJ4mMZY5XE/0eaM4y74LWsk4tSdoqSlJqClmUs6C1tJR5/Y7zye03p56epc3deH7f2fU9gidXS1dP9quP+6J7lFZ5+d1vkUe7Ndpx55emejn7v1vp9WPUys9Tzyv8il3Y7Tjzy9M9D3frfT6seo6Cp55X+RS7sdpx55emeh7v1vp9WPU8bPU89r/AE9LuxPtWPPL0z0Pd+t9Pqx6qRs8/PbR9LR7ona8eeXpnoe79b6fVj1Pyefn1p+kpd0O1488vKT3frfT6seo6Cfn1p+ko90O1488vKU93630+rHqeNGp5/avpKPdGe0488vTJ7v1vp9WPVRWep+oWr6Kj3I7Tjzy9Mnu7W+n1Y9TaCp5/a/oqXcjtOPPL0ye7tb6fVj1DQ1f1C1fRUe5HaceeXpk93a30+rHqDpVPP7V9FS7ovaseeXpnovu7W+n1Y9W0VT9QtX0VHuR2rDnl6Z6J7u1vp9WPUVTqfqFq+jodyTtOPPL0ye7tb6fVj1HMqfqFr+jod0O0488vTPQ93630+rHqXR1P1C1/RUO5HaceeXpk93a30+rHq2iqfqFq+jodyO1Y88vTJ7u1vp9WPVtHV8/tX0dHuS9qw55emeh7v1vp9WPVtHV8/tX0dHuh2rDnl6Z6L7v1vp9WPVtFV8/tX0dHuSdqx55emU93a30+rHqKpVfP7V9HR7odpx55emV93630+rHqOiq/qFr+io9yO04c8vTKe7tb6fVj1MqdT9Qtf0VHuR2nH+fTPRfd2t9Pqx6vQZKrZ0FHOnOUElOpOk6Tm8Ws1K/m1HbT1ozur8pj/Lz6/s2elW6u/lMT/iXadLeZ+ays16PbEmXfFOjJtOUZuSV86dOrOng6kacnHir/ceH/wDTyv2ecfinGJ/pMxbWju3d7kjF33vpx6dp7oxiO6PBiInxnvktlo1aUqjowVWnOE5VKLmqbh0f64SfN03O77nzfbdOMduV1+qK53yj+r0YKRsVWulDPp2eOa9K51M6olJtXQzE020unVeeTU9pz4+pMaeWU90fpiLiK/mY8Xn04ic8pvvin11kSKgoRtFFKCWZz1Oa7o8Uut7XqZ4REez6kTHfE1HdMf8Ak9/surGlqXMxMT3THOJcMqU4zcOm67nhNKDv1pyu5jho560znO3KO/wxqKn+fHxZ7H7Jlnls19scpibjy7v8Oyjku9qc7RSTX9Mc+bcb8Xm3X+wzjnr7r1NLVmY8K293/v8A2b1Z08dHg6OX6Zm8pnxnpH8OqOT151T+OfYNzr63y9b7erw8CPj/ADyUjk1edR+OXYHH1vl6329TgR8f55KLJi85Xxvsjj63y9b7epwI+P8APJWOS/Wf3y7A4+t8vW+3qcCPj/PI6yZ6y/mPsknX1vla329TgR8f55GWTPWZfMfZM8fW+Vrfb1OBHx/nkZZM9Zl8x9kcfW+Vrfb1OBHx/nkpHJnrM/mf8Rx9b5Wr9vU4EfH+eSscmes1PmLsk7RrfK1ft6rwI+P88j+DF5zV+YuyO0avytX7epwI+P8APJnkz1mr8xdkdo1fl6v29TgR8f55F8Fes1fmLslj2jV+Xq/b1OBHx/nkXwT6zU+P/iXtOp8vV+3qcCPj/PIfBHrFT412R2nU+Xq/b1OBHx/nkHgj1ip8xdknadW/+Xq/b1OBHx/nkHgr1mfzF2S9p1vlav29TgR8f55N4K9ZqfMXZJ2nW+Vrfb1OBHx/nkZZJ9YqfMXZJ2jV+Xq/b1OBHx/nkaOSV5xV+YuyO0avy9X7epwI+P8API6yP6xW+OPZJ2nV+Xq/b1OBHx/nkKyR6xW+ZHsjtOr8vV+3qcCPj/PIyyN6xX+ZHskn2nV+Xq/b1OBHx/nkZ5H9Yr/Mj2TroZ56s1MZ4f1r/a2ctGIj/XMupwuSWCu53e959PHuEmjdjxWgPVYaFJxakuZp3pmNTDHUxnDKLiWscpxm4Pyem+dqUcc1Rkvde1cePHtmjG3Gs4/aZmp/v3TbpOyZu6PKEc1wgroyuz5Npznd0J3dC2Ley4aGrlqRqa8xceGMeEfz/MpOcRFYueVlfTHpw1M3raWpxONpf6v3j9pefLGb3Y+P+TpS6FB34uUc1bmc51facu7HT2zzmYpmctWfDGv7q07Ji75Pnb1X7Nh20NHhY1dzPfM85bww2x/P7i7Kd2hVlIKwsosXhZyDojZyCis4B0ADQoMSOmFAxOQvGkjNg5iFqDKjJslBlAyH0YsHRolq2hQ3SMqKG6QdGsBYaENhmZFVFGVobkCwcy0WV1EKLRqVUaiGUdOjY8sqR6LDaIWEcCgAFSAN4BiwLQm8CDopy2EoXT2EGa2ANFMCsGBaJkURAyMyDftECUqhqgumWJaDcpSMUEds2jaHVrG0HTjaGVUbRWNZGZxFFXRnbIDtKG0TlakXaJTtbNRjAi67ZaAcpMT4hJRxZbEs5FHxadoR1mB006kSC0c16yBZUVsAk6GxFsGMNhAyigKRpoC1OImR1wkYDOaA2egM6qAztCwAXT7ADnsANyLYlOMi2IThJFEnJgZVNhaDxqEFYz2gVU9pJgHOMgKTAa54ANGmwHUMQHVxgFtATnSv1ARdm2GrHi1eepIlanOX4wWtCqzO0t0wrsi2qrQ9pmgXaRQMbUKFI2kgrC0bRMCsa5KDaRGQVJANnoAZwDxl7CwKRtCLQZWtYk2jcoi9ZaEqleIoQlXgUJpo4FoIp36gLU6LeszYpGzrEWLQpokjogiAuQCusKAz0wFc0tYE5VtvEBOVXayTA3LSUPGpnsmWT3EFYRZLHRCTWoyLwrLWiStmc4vUIJllTTFoorOsTIKpFBUGQs2Y8QC6LxJYXR7SkGUdoW2d342C2S/LwWLp7eJLLNGitbG4tSNljiNyrKzLYLCunHFDcA3HFEmUsM8hZothVY52KJYpCbWsliueQC/YBOcG8eBYkctaml03moSZc0pR/Ewicp7HuZuIE8/Y9zA+Qqc14p1tgyctcDIdVXg0FtaFcLa0aixRmbLUhmvxkTvLXhRWJLV0ws3NzNP3oxuAlZpjcJyo1CxIlNVFq4FiQiqT1rgQMpy6vBlgMqjw/ktSFnPZwKJ6a7U+JaAdp9F7mKRN2h4PiKLFVpP8ZKVT/U8d4AUJfjADs09m8lgxoyXjIXAtGo+t/BBenKeqN/vRB0wU+ql7yWLKEsUveiA5kutwLcDNSWL9wuBKo5YbywS55t4osSJObWu81AHKGAvgme3+RvxZpvBbG+CivJQ3wUjLI71LiN8JMF8ETXivgXdDNS3g6a/2/wCBvhYNCk4/7b3juV00676rM7Y5rEqq3SWp8SbVsHlV4N+1DbDO9o5V9DghOEG+FPCmMeC+xNkm+B8Jxw4f4Lsk3wV22P4htld0NC0wfSv7E2yW6ac6T1Mk7oW1lTpvVwJcqnKzx2+6IuQFZli/hFh1ZI67/wCBukUhYae3eyb8g/I6WC3k3yNyWlgi7pCunSQuQkqkF0f/AEWktKdoSw3MUWjK2YRXwliOZYaeo+iKRaxSzJ1dm5E/SVI6Go+lpe5FvGCpB2OWua4F3QUlKyPrIb4QvJH1hvgendGPWe48ty2VUY9aW4XIbRLrP4f8i5B0O3gSxOdBa2/dFGomURlQj157kavJkHZ49afwxLc8gY2aOL+GBJnLktn5NDFfDEm7MtKpZqePBG4nNJmHLUslHrS9yRv9bNwhKx0etU4FiNRmzU7JR6090RPEImFOSUetLcifrauG5JS60tyH6y1YWeGqU9yMzuWJWjQj1p7kZvJVo0VjvUTMzLUSdUVjHdEzcr3s6O3hAXICorHhAXI0qO2W6BYkI6MdbkW8ksmgpa2y3mWaNChjvvJ/xC4Xp0aHo7kZmdRYnF0QpUvR3I5zOovcpo6ezgS8zuTqU4Yr3XGsZy5Hc4q9CGL4HSJyZmXLOzwxlvj9jpG5iZT5NTxlvj9jX6ksys9LGXD7GayLcPhlnq7Piu4fCrx/kcCEmS+FdvEcHFLkkssvFby8DFNybyzLHgOBibg8KVHrNcHGDdMirTOXjouzGDvVgp9YzNcliJNopvxmS8YWpK7HN+My7sU2yMbDPH+5J1cYNkqKwT1tk4uLWyW5C9cmOKnDgHY9rLxDZBoWZdYk5zyNrpp0orxzlM5T+yxEQsnFeNxM1M/sqUq6xZYwkZV16Rdkh1aY621+e0zOnK2eNpp9YzOnlyWzqvTxW8mzLkXAupT2cBtzS4I8x6zX6yZTlTjjxZYyySrRlQ/L/wDJvfJOKbsz1P8AcjUZx+8M0XNqro/sX9ElGVSr1f4JWBFjyma6YjZjP7tA7a9cOA4Uc0mYI7Z6PEvCS4DlvoveXhFw87yyT6I/yeray2mm9SM1AzztgWIPCgU2rxs8dpk2qws8Nu8ixDohGC1fyZqVp1U60V0IxOMqLtrXQjPDj9xOVulgXhQIztc9SZqMYCK0VNu4sxBZtPUxZIiOQZSli+BruCzzsS9wnmyfRL+DXcFlSn1x3JKbz+sO5KkYzni95KgiJV00thKaLpXhxKA7V6CJQKtCfiP3EqRSMsE17UyUOmnOeziZmIHRGrPWomNuKwoqvo7jO3k1Qqtse4bEpnUbx3DbBSc5SwNRGKU55y9F7zpEIk03qNeCUGjliW4KefUnidyjqW0lFKxrCYFlUepGaVWnCTIUpoXiO5aNGKXSSilVOJKkodKsRtKbTbBtIgVVJS0bTIlFE0iLSUKl7RRTOIKZJYApubAlSUpFR2Em1pSKhsZmdxR8yD1EvKCiSoQwG7IovJomt8lAqKXQhuSlIu7USVUUlgZ7xSOwzKqZpgH86AElV9m41GI5qk79Z0iKRzyT6z4G4pKTk5YmqhC6SfW4CoHws49MrQxexmSlqa2EtYh003sJMlLKTMqzixYXRMWKKkxYpCiZmReNIk5BtAZ3BlZ0TfI3J0N8g6FDdIys6wJvkMrJsJxAeRDig8hQ40icrHcajVC8mliXfEhXSkLxGjeukvcLQmtZiYkVi0YmJFIv2GZFYmRmAmay3Azp39Nxd3ISlZkajUkSlZ1hxLuCcmRrejck2DfBT4NOxYnq3K6qdgMbh0wsSMzmKaGKJumQG0i94KaAZEDxIKRRiRaEDEyGdIm4bQjcBomN0LQaJl3QUyi0LiSjKoZmEoztBNgm7T7TUYCU650jAQlUZuMQIyYqA6V5A0aZLDqgjM5SKJXE8QyqtGdsB1W2EnAOq2wmyhr0yUCoEsHN2IthZTu1CIsLp0XZI+HE9wqmZoCVYm0TlVZqoCOTAZTYoNpRQeMyTAtTmYygdVOscpxDuuTatsqw2lnjNmaVWMjIa4DKKM94zpr8RYyKRnRNxkUlyU1xEpnZBxCi8nZd5R1QZJzKOqJncUoqRmclo6sxniUUZ2McUovJWXiJRZUGixnBRGmjVwgKbExAbSXkoSnHa95qBzuDOlwPjxliz00G0ixFAZ4iAykWg0ZEmA5AyQDKaRmg8bQZnAVVpM7Ayq3jbQrFoxMEKxkjNNWbSk2lmjWMzjItCRiYFEiANAKyhoy2EkPG4z3hs1C5A0YtTKn7CbgyQBzyUho85A2YSwkqKeosZSJOzI1xJCSshqNSSkKllNxqJSLs7N74SnjuUH0aAdo2liAjtRdoMbQyUKxrPEkwLRrEoM65KCOsKBjUY7henJmR0U2yULwmZoVUmYmIDpkoNFkmBaDMTELC8Gc5hVOcz3DXgbOFDZ4oFTJtAdUsYhHWZrarRqsbUUVVmZxFI1WZnEUVZmdodVTM4h1NEoaUhAhUmdIgRzjdD8zzz7NDc7AdRApGJllaECWtLRgZQ6gA8YEsVjAzMisUBSLILUzMi8DMiiRmwUjNi0CS1C8Gc5FM4xQWUzUYibkWgrRVa4ozIAVBvCtnkpDKqyTjAZVibQyrDYGjWMzgqmlM7UK2XwC3GrH5xmn2LDRgSZFY0yCsYkKUiZDoJKkUEUiYmFpRMIZAEgpFihWMyTAoqhjbAeMiUKRkZmGjqZmcRRSJQxBs0BkiWCLVgA2UKEEDAbmCiAyRmUUSIHRmRryD8+VM+wKRgQUQDIBkiSHSIHQBziB4yMpMKJhBAaLAdAPGRmYFIszMNKRZkMmSRSMjNBlIkwKKZmlPnmaRkxQVmoUt4QbwrMISTNRAS8tBoyJQrGRmYVWMjEwiiMDXAeEjE+uGSAe4AgG4ncCiAgMmAyZmgXMlFMqhYgo6qCg6qEoo8agoVjUJMCiqGdoOlJtB0w2gqoScRSNQzQpGZmcQ2eSgHIUMygJkoFMUCUKwAAUwKxmZnEVhUMTiKZ5mh4pRPqh1AkyGzCWNcAQABmwFzxQ0qgoI5ihlMUGjUFB41BQpGYFIzAdVCVAOeKgbPFB41DMwKxmZmBWMjEwKKRKDqRKBvM0NcVWIg3gAA3AG4Aga8g2kYqB5qJ7w8TIICAYDACQE5GggE2BkBSIDxApEyKIBwDEBgCgKwMSKIzIpEzIoZDkkOZGEgSNQBEkh0QMBgFkAAP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2293938"/>
            <a:ext cx="6391275" cy="4791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s://encrypted-tbn3.gstatic.com/images?q=tbn:ANd9GcQx5w8KDd1C6bulxb_VBxSJB_fY7SwnZvAmRUNqeyuGIBSB_LAP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1" y="0"/>
            <a:ext cx="9144000" cy="6849177"/>
          </a:xfrm>
          <a:prstGeom prst="rect">
            <a:avLst/>
          </a:prstGeom>
          <a:noFill/>
        </p:spPr>
      </p:pic>
      <p:sp>
        <p:nvSpPr>
          <p:cNvPr id="1031" name="AutoShape 7" descr="data:image/jpeg;base64,/9j/4AAQSkZJRgABAQAAAQABAAD/2wCEAAkGBxQSEBQPEhIUFA8PDw8PDw8UEBAPDw8PFBEWFhQUFBQYHCggGBolHBQUITEhJSkrLi4uFx8zODMsNygtLisBCgoKDg0OFxAQGiwcHBwsLCwsLCwsLCwsLCwsLCwsLCwtLCwsLCw3LSwsLCwsLDcrLCwrLCw3LCwsLCwsLCwsLP/AABEIAMIBAwMBEQACEQEDEQH/xAAbAAADAQEBAQEAAAAAAAAAAAABAgMABAYFB//EAEEQAAIBAQMHBg0DAwQDAAAAAAABAgMEEVEFEhNBYZGhFCExUtLTFUJTVGJkcYGSk5TR8FWisTLB4SJD4vFyc8L/xAAaAQEBAQEBAQEAAAAAAAAAAAAAAQIDBAUG/8QAOBEBAAIBAgMFBwMDAgcBAAAAAAERAgMSE1HRFCExkZIEFVJTYqLwIkFhcYGxMsEjM0JygqHhBf/aAAwDAQACEQMRAD8AR1ble3zH6NwyyjGLk0a76ru9y4GHOJmf2UjaYvXdin0oNRqQ5rTleMXmQi6lS69xjclFelJ8yOeWpETUd8txMVZKeW7ndWpOmnzZ6nGrTX/k1zrcZ4sxP6oojLGfCX042qHWXE6zlERcpjO6YxjvmSyynHUm7tfQvceOPaZy78MJyjn3R/l7p9lwwmtXUxxnl3zX9aulKVvpvXc8Guc6aWvjqXHhMeMT4uPtGhOjEZXGWOXhlHhP/wB/qrG20+stzOzy8TE/LafWXELvxbl0OuuIN8GVup9dbmE4mJ45Qp9dcfsSjiYnjlGl11xFJuxUWUqXlFxJS78TrKdHyi4/YUm7HmZZUo+UXH7EIzxPHK1Hyi3S+wN2J1leh5VbpfYG7HmdZZoeVjul9hUm7Eyy3Q8qt0vsTbJuxF5boeVjul9htnkbsSPLNDysd0vsWpN2PNvDNDysd0vsO83Y8w8M0fKL932FSbsQeWKPlFul9hUm7HmHheh5SP7vsDdjzK8q0PKx3S+wqTdjzFZWoeVjul9hU8jdjzVjlah5WP7vsScZ5G7HmvQyrRlJRjUi5N3Jc6vZNsm6HeZVgPy2b544X3++53HtmO+IT94XhL/oT3d8ujprWfR1YRnJXyzlVjH/AFypJRvWcuZX3q66/mvPBj7VOrjllo4bq8L7oy/pPL+yThWcXPink6zRjT0kKiqxnUnKdVRcG5uT5pRfOruj3HP2T2mJnZnG3Ke/v8J/pLpnjMRcd8L1M1xal/TJZstt+o9OvrYYRWXff7R4y45akY1/L4uTKc5UIZ1apmzi4RWZTajGLui07r77or+o+Zr6mptwxzxmcPO6/h6tDWz0t+cYTNY+Mf8ATfddPpQsVVrmtdS7/wBdDsn0cJ4mMZY5XE/0eaM4y74LWsk4tSdoqSlJqClmUs6C1tJR5/Y7zye03p56epc3deH7f2fU9gidXS1dP9quP+6J7lFZ5+d1vkUe7Ndpx55emejn7v1vp9WPUys9Tzyv8il3Y7Tjzy9M9D3frfT6seo6Cp55X+RS7sdpx55emeh7v1vp9WPU8bPU89r/AE9LuxPtWPPL0z0Pd+t9Pqx6qRs8/PbR9LR7ona8eeXpnoe79b6fVj1Pyefn1p+kpd0O1488vKT3frfT6seo6Cfn1p+ko90O1488vKU93630+rHqeNGp5/avpKPdGe0488vTJ7v1vp9WPVRWep+oWr6Kj3I7Tjzy9Mnu7W+n1Y9TaCp5/a/oqXcjtOPPL0ye7tb6fVj1DQ1f1C1fRUe5HaceeXpk93a30+rHqDpVPP7V9FS7ovaseeXpnovu7W+n1Y9W0VT9QtX0VHuR2rDnl6Z6J7u1vp9WPUVTqfqFq+jodyTtOPPL0ye7tb6fVj1HMqfqFr+jod0O0488vTPQ93630+rHqXR1P1C1/RUO5HaceeXpk93a30+rHq2iqfqFq+jodyO1Y88vTJ7u1vp9WPVtHV8/tX0dHuS9qw55emeh7v1vp9WPVtHV8/tX0dHuh2rDnl6Z6L7v1vp9WPVtFV8/tX0dHuSdqx55emU93a30+rHqKpVfP7V9HR7odpx55emV93630+rHqOiq/qFr+io9yO04c8vTKe7tb6fVj1MqdT9Qtf0VHuR2nH+fTPRfd2t9Pqx6vQZKrZ0FHOnOUElOpOk6Tm8Ws1K/m1HbT1ozur8pj/Lz6/s2elW6u/lMT/iXadLeZ+ays16PbEmXfFOjJtOUZuSV86dOrOng6kacnHir/ceH/wDTyv2ecfinGJ/pMxbWju3d7kjF33vpx6dp7oxiO6PBiInxnvktlo1aUqjowVWnOE5VKLmqbh0f64SfN03O77nzfbdOMduV1+qK53yj+r0YKRsVWulDPp2eOa9K51M6olJtXQzE020unVeeTU9pz4+pMaeWU90fpiLiK/mY8Xn04ic8pvvin11kSKgoRtFFKCWZz1Oa7o8Uut7XqZ4REez6kTHfE1HdMf8Ak9/surGlqXMxMT3THOJcMqU4zcOm67nhNKDv1pyu5jho560znO3KO/wxqKn+fHxZ7H7Jlnls19scpibjy7v8Oyjku9qc7RSTX9Mc+bcb8Xm3X+wzjnr7r1NLVmY8K293/v8A2b1Z08dHg6OX6Zm8pnxnpH8OqOT151T+OfYNzr63y9b7erw8CPj/ADyUjk1edR+OXYHH1vl6329TgR8f55KLJi85Xxvsjj63y9b7epwI+P8APJWOS/Wf3y7A4+t8vW+3qcCPj/PI6yZ6y/mPsknX1vla329TgR8f55GWTPWZfMfZM8fW+Vrfb1OBHx/nkZZM9Zl8x9kcfW+Vrfb1OBHx/nkpHJnrM/mf8Rx9b5Wr9vU4EfH+eSscmes1PmLsk7RrfK1ft6rwI+P88j+DF5zV+YuyO0avytX7epwI+P8APJnkz1mr8xdkdo1fl6v29TgR8f55F8Fes1fmLslj2jV+Xq/b1OBHx/nkXwT6zU+P/iXtOp8vV+3qcCPj/PIfBHrFT412R2nU+Xq/b1OBHx/nkHgj1ip8xdknadW/+Xq/b1OBHx/nkHgr1mfzF2S9p1vlav29TgR8f55N4K9ZqfMXZJ2nW+Vrfb1OBHx/nkZZJ9YqfMXZJ2jV+Xq/b1OBHx/nkaOSV5xV+YuyO0avy9X7epwI+P8API6yP6xW+OPZJ2nV+Xq/b1OBHx/nkKyR6xW+ZHsjtOr8vV+3qcCPj/PIyyN6xX+ZHskn2nV+Xq/b1OBHx/nkZ5H9Yr/Mj2TroZ56s1MZ4f1r/a2ctGIj/XMupwuSWCu53e959PHuEmjdjxWgPVYaFJxakuZp3pmNTDHUxnDKLiWscpxm4Pyem+dqUcc1Rkvde1cePHtmjG3Gs4/aZmp/v3TbpOyZu6PKEc1wgroyuz5Npznd0J3dC2Ley4aGrlqRqa8xceGMeEfz/MpOcRFYueVlfTHpw1M3raWpxONpf6v3j9pefLGb3Y+P+TpS6FB34uUc1bmc51facu7HT2zzmYpmctWfDGv7q07Ji75Pnb1X7Nh20NHhY1dzPfM85bww2x/P7i7Kd2hVlIKwsosXhZyDojZyCis4B0ADQoMSOmFAxOQvGkjNg5iFqDKjJslBlAyH0YsHRolq2hQ3SMqKG6QdGsBYaENhmZFVFGVobkCwcy0WV1EKLRqVUaiGUdOjY8sqR6LDaIWEcCgAFSAN4BiwLQm8CDopy2EoXT2EGa2ANFMCsGBaJkURAyMyDftECUqhqgumWJaDcpSMUEds2jaHVrG0HTjaGVUbRWNZGZxFFXRnbIDtKG0TlakXaJTtbNRjAi67ZaAcpMT4hJRxZbEs5FHxadoR1mB006kSC0c16yBZUVsAk6GxFsGMNhAyigKRpoC1OImR1wkYDOaA2egM6qAztCwAXT7ADnsANyLYlOMi2IThJFEnJgZVNhaDxqEFYz2gVU9pJgHOMgKTAa54ANGmwHUMQHVxgFtATnSv1ARdm2GrHi1eepIlanOX4wWtCqzO0t0wrsi2qrQ9pmgXaRQMbUKFI2kgrC0bRMCsa5KDaRGQVJANnoAZwDxl7CwKRtCLQZWtYk2jcoi9ZaEqleIoQlXgUJpo4FoIp36gLU6LeszYpGzrEWLQpokjogiAuQCusKAz0wFc0tYE5VtvEBOVXayTA3LSUPGpnsmWT3EFYRZLHRCTWoyLwrLWiStmc4vUIJllTTFoorOsTIKpFBUGQs2Y8QC6LxJYXR7SkGUdoW2d342C2S/LwWLp7eJLLNGitbG4tSNljiNyrKzLYLCunHFDcA3HFEmUsM8hZothVY52KJYpCbWsliueQC/YBOcG8eBYkctaml03moSZc0pR/Ewicp7HuZuIE8/Y9zA+Qqc14p1tgyctcDIdVXg0FtaFcLa0aixRmbLUhmvxkTvLXhRWJLV0ws3NzNP3oxuAlZpjcJyo1CxIlNVFq4FiQiqT1rgQMpy6vBlgMqjw/ktSFnPZwKJ6a7U+JaAdp9F7mKRN2h4PiKLFVpP8ZKVT/U8d4AUJfjADs09m8lgxoyXjIXAtGo+t/BBenKeqN/vRB0wU+ql7yWLKEsUveiA5kutwLcDNSWL9wuBKo5YbywS55t4osSJObWu81AHKGAvgme3+RvxZpvBbG+CivJQ3wUjLI71LiN8JMF8ETXivgXdDNS3g6a/2/wCBvhYNCk4/7b3juV00676rM7Y5rEqq3SWp8SbVsHlV4N+1DbDO9o5V9DghOEG+FPCmMeC+xNkm+B8Jxw4f4Lsk3wV22P4htld0NC0wfSv7E2yW6ac6T1Mk7oW1lTpvVwJcqnKzx2+6IuQFZli/hFh1ZI67/wCBukUhYae3eyb8g/I6WC3k3yNyWlgi7pCunSQuQkqkF0f/AEWktKdoSw3MUWjK2YRXwliOZYaeo+iKRaxSzJ1dm5E/SVI6Go+lpe5FvGCpB2OWua4F3QUlKyPrIb4QvJH1hvgendGPWe48ty2VUY9aW4XIbRLrP4f8i5B0O3gSxOdBa2/dFGomURlQj157kavJkHZ49afwxLc8gY2aOL+GBJnLktn5NDFfDEm7MtKpZqePBG4nNJmHLUslHrS9yRv9bNwhKx0etU4FiNRmzU7JR6090RPEImFOSUetLcifrauG5JS60tyH6y1YWeGqU9yMzuWJWjQj1p7kZvJVo0VjvUTMzLUSdUVjHdEzcr3s6O3hAXICorHhAXI0qO2W6BYkI6MdbkW8ksmgpa2y3mWaNChjvvJ/xC4Xp0aHo7kZmdRYnF0QpUvR3I5zOovcpo6ezgS8zuTqU4Yr3XGsZy5Hc4q9CGL4HSJyZmXLOzwxlvj9jpG5iZT5NTxlvj9jX6ksys9LGXD7GayLcPhlnq7Piu4fCrx/kcCEmS+FdvEcHFLkkssvFby8DFNybyzLHgOBibg8KVHrNcHGDdMirTOXjouzGDvVgp9YzNcliJNopvxmS8YWpK7HN+My7sU2yMbDPH+5J1cYNkqKwT1tk4uLWyW5C9cmOKnDgHY9rLxDZBoWZdYk5zyNrpp0orxzlM5T+yxEQsnFeNxM1M/sqUq6xZYwkZV16Rdkh1aY621+e0zOnK2eNpp9YzOnlyWzqvTxW8mzLkXAupT2cBtzS4I8x6zX6yZTlTjjxZYyySrRlQ/L/wDJvfJOKbsz1P8AcjUZx+8M0XNqro/sX9ElGVSr1f4JWBFjyma6YjZjP7tA7a9cOA4Uc0mYI7Z6PEvCS4DlvoveXhFw87yyT6I/yeray2mm9SM1AzztgWIPCgU2rxs8dpk2qws8Nu8ixDohGC1fyZqVp1U60V0IxOMqLtrXQjPDj9xOVulgXhQIztc9SZqMYCK0VNu4sxBZtPUxZIiOQZSli+BruCzzsS9wnmyfRL+DXcFlSn1x3JKbz+sO5KkYzni95KgiJV00thKaLpXhxKA7V6CJQKtCfiP3EqRSMsE17UyUOmnOeziZmIHRGrPWomNuKwoqvo7jO3k1Qqtse4bEpnUbx3DbBSc5SwNRGKU55y9F7zpEIk03qNeCUGjliW4KefUnidyjqW0lFKxrCYFlUepGaVWnCTIUpoXiO5aNGKXSSilVOJKkodKsRtKbTbBtIgVVJS0bTIlFE0iLSUKl7RRTOIKZJYApubAlSUpFR2Em1pSKhsZmdxR8yD1EvKCiSoQwG7IovJomt8lAqKXQhuSlIu7USVUUlgZ7xSOwzKqZpgH86AElV9m41GI5qk79Z0iKRzyT6z4G4pKTk5YmqhC6SfW4CoHws49MrQxexmSlqa2EtYh003sJMlLKTMqzixYXRMWKKkxYpCiZmReNIk5BtAZ3BlZ0TfI3J0N8g6FDdIys6wJvkMrJsJxAeRDig8hQ40icrHcajVC8mliXfEhXSkLxGjeukvcLQmtZiYkVi0YmJFIv2GZFYmRmAmay3Azp39Nxd3ISlZkajUkSlZ1hxLuCcmRrejck2DfBT4NOxYnq3K6qdgMbh0wsSMzmKaGKJumQG0i94KaAZEDxIKRRiRaEDEyGdIm4bQjcBomN0LQaJl3QUyi0LiSjKoZmEoztBNgm7T7TUYCU650jAQlUZuMQIyYqA6V5A0aZLDqgjM5SKJXE8QyqtGdsB1W2EnAOq2wmyhr0yUCoEsHN2IthZTu1CIsLp0XZI+HE9wqmZoCVYm0TlVZqoCOTAZTYoNpRQeMyTAtTmYygdVOscpxDuuTatsqw2lnjNmaVWMjIa4DKKM94zpr8RYyKRnRNxkUlyU1xEpnZBxCi8nZd5R1QZJzKOqJncUoqRmclo6sxniUUZ2McUovJWXiJRZUGixnBRGmjVwgKbExAbSXkoSnHa95qBzuDOlwPjxliz00G0ixFAZ4iAykWg0ZEmA5AyQDKaRmg8bQZnAVVpM7Ayq3jbQrFoxMEKxkjNNWbSk2lmjWMzjItCRiYFEiANAKyhoy2EkPG4z3hs1C5A0YtTKn7CbgyQBzyUho85A2YSwkqKeosZSJOzI1xJCSshqNSSkKllNxqJSLs7N74SnjuUH0aAdo2liAjtRdoMbQyUKxrPEkwLRrEoM65KCOsKBjUY7henJmR0U2yULwmZoVUmYmIDpkoNFkmBaDMTELC8Gc5hVOcz3DXgbOFDZ4oFTJtAdUsYhHWZrarRqsbUUVVmZxFI1WZnEUVZmdodVTM4h1NEoaUhAhUmdIgRzjdD8zzz7NDc7AdRApGJllaECWtLRgZQ6gA8YEsVjAzMisUBSLILUzMi8DMiiRmwUjNi0CS1C8Gc5FM4xQWUzUYibkWgrRVa4ozIAVBvCtnkpDKqyTjAZVibQyrDYGjWMzgqmlM7UK2XwC3GrH5xmn2LDRgSZFY0yCsYkKUiZDoJKkUEUiYmFpRMIZAEgpFihWMyTAoqhjbAeMiUKRkZmGjqZmcRRSJQxBs0BkiWCLVgA2UKEEDAbmCiAyRmUUSIHRmRryD8+VM+wKRgQUQDIBkiSHSIHQBziB4yMpMKJhBAaLAdAPGRmYFIszMNKRZkMmSRSMjNBlIkwKKZmlPnmaRkxQVmoUt4QbwrMISTNRAS8tBoyJQrGRmYVWMjEwiiMDXAeEjE+uGSAe4AgG4ncCiAgMmAyZmgXMlFMqhYgo6qCg6qEoo8agoVjUJMCiqGdoOlJtB0w2gqoScRSNQzQpGZmcQ2eSgHIUMygJkoFMUCUKwAAUwKxmZnEVhUMTiKZ5mh4pRPqh1AkyGzCWNcAQABmwFzxQ0qgoI5ihlMUGjUFB41BQpGYFIzAdVCVAOeKgbPFB41DMwKxmZmBWMjEwKKRKDqRKBvM0NcVWIg3gAA3AG4Aga8g2kYqB5qJ7w8TIICAYDACQE5GggE2BkBSIDxApEyKIBwDEBgCgKwMSKIzIpEzIoZDkkOZGEgSNQBEkh0QMBgFkAAP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2293938"/>
            <a:ext cx="6391275" cy="4791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s://encrypted-tbn3.gstatic.com/images?q=tbn:ANd9GcQx5w8KDd1C6bulxb_VBxSJB_fY7SwnZvAmRUNqeyuGIBSB_LAP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1" y="0"/>
            <a:ext cx="9144000" cy="6849177"/>
          </a:xfrm>
          <a:prstGeom prst="rect">
            <a:avLst/>
          </a:prstGeom>
          <a:noFill/>
        </p:spPr>
      </p:pic>
      <p:sp>
        <p:nvSpPr>
          <p:cNvPr id="1031" name="AutoShape 7" descr="data:image/jpeg;base64,/9j/4AAQSkZJRgABAQAAAQABAAD/2wCEAAkGBxQSEBQPEhIUFA8PDw8PDw8UEBAPDw8PFBEWFhQUFBQYHCggGBolHBQUITEhJSkrLi4uFx8zODMsNygtLisBCgoKDg0OFxAQGiwcHBwsLCwsLCwsLCwsLCwsLCwsLCwtLCwsLCw3LSwsLCwsLDcrLCwrLCw3LCwsLCwsLCwsLP/AABEIAMIBAwMBEQACEQEDEQH/xAAbAAADAQEBAQEAAAAAAAAAAAABAgMABAYFB//EAEEQAAIBAQMHBg0DAwQDAAAAAAABAgMEEVEFEhNBYZGhFCExUtLTFUJTVGJkcYGSk5TR8FWisTLB4SJD4vFyc8L/xAAaAQEBAQEBAQEAAAAAAAAAAAAAAQIDBAUG/8QAOBEBAAIBAgMFBwMDAgcBAAAAAAERAgMSE1HRFCExkZIEFVJTYqLwIkFhcYGxMsEjM0JygqHhBf/aAAwDAQACEQMRAD8AR1ble3zH6NwyyjGLk0a76ru9y4GHOJmf2UjaYvXdin0oNRqQ5rTleMXmQi6lS69xjclFelJ8yOeWpETUd8txMVZKeW7ndWpOmnzZ6nGrTX/k1zrcZ4sxP6oojLGfCX042qHWXE6zlERcpjO6YxjvmSyynHUm7tfQvceOPaZy78MJyjn3R/l7p9lwwmtXUxxnl3zX9aulKVvpvXc8Guc6aWvjqXHhMeMT4uPtGhOjEZXGWOXhlHhP/wB/qrG20+stzOzy8TE/LafWXELvxbl0OuuIN8GVup9dbmE4mJ45Qp9dcfsSjiYnjlGl11xFJuxUWUqXlFxJS78TrKdHyi4/YUm7HmZZUo+UXH7EIzxPHK1Hyi3S+wN2J1leh5VbpfYG7HmdZZoeVjul9hUm7Eyy3Q8qt0vsTbJuxF5boeVjul9htnkbsSPLNDysd0vsWpN2PNvDNDysd0vsO83Y8w8M0fKL932FSbsQeWKPlFul9hUm7HmHheh5SP7vsDdjzK8q0PKx3S+wqTdjzFZWoeVjul9hU8jdjzVjlah5WP7vsScZ5G7HmvQyrRlJRjUi5N3Jc6vZNsm6HeZVgPy2b544X3++53HtmO+IT94XhL/oT3d8ujprWfR1YRnJXyzlVjH/AFypJRvWcuZX3q66/mvPBj7VOrjllo4bq8L7oy/pPL+yThWcXPink6zRjT0kKiqxnUnKdVRcG5uT5pRfOruj3HP2T2mJnZnG3Ke/v8J/pLpnjMRcd8L1M1xal/TJZstt+o9OvrYYRWXff7R4y45akY1/L4uTKc5UIZ1apmzi4RWZTajGLui07r77or+o+Zr6mptwxzxmcPO6/h6tDWz0t+cYTNY+Mf8ATfddPpQsVVrmtdS7/wBdDsn0cJ4mMZY5XE/0eaM4y74LWsk4tSdoqSlJqClmUs6C1tJR5/Y7zye03p56epc3deH7f2fU9gidXS1dP9quP+6J7lFZ5+d1vkUe7Ndpx55emejn7v1vp9WPUys9Tzyv8il3Y7Tjzy9M9D3frfT6seo6Cp55X+RS7sdpx55emeh7v1vp9WPU8bPU89r/AE9LuxPtWPPL0z0Pd+t9Pqx6qRs8/PbR9LR7ona8eeXpnoe79b6fVj1Pyefn1p+kpd0O1488vKT3frfT6seo6Cfn1p+ko90O1488vKU93630+rHqeNGp5/avpKPdGe0488vTJ7v1vp9WPVRWep+oWr6Kj3I7Tjzy9Mnu7W+n1Y9TaCp5/a/oqXcjtOPPL0ye7tb6fVj1DQ1f1C1fRUe5HaceeXpk93a30+rHqDpVPP7V9FS7ovaseeXpnovu7W+n1Y9W0VT9QtX0VHuR2rDnl6Z6J7u1vp9WPUVTqfqFq+jodyTtOPPL0ye7tb6fVj1HMqfqFr+jod0O0488vTPQ93630+rHqXR1P1C1/RUO5HaceeXpk93a30+rHq2iqfqFq+jodyO1Y88vTJ7u1vp9WPVtHV8/tX0dHuS9qw55emeh7v1vp9WPVtHV8/tX0dHuh2rDnl6Z6L7v1vp9WPVtFV8/tX0dHuSdqx55emU93a30+rHqKpVfP7V9HR7odpx55emV93630+rHqOiq/qFr+io9yO04c8vTKe7tb6fVj1MqdT9Qtf0VHuR2nH+fTPRfd2t9Pqx6vQZKrZ0FHOnOUElOpOk6Tm8Ws1K/m1HbT1ozur8pj/Lz6/s2elW6u/lMT/iXadLeZ+ays16PbEmXfFOjJtOUZuSV86dOrOng6kacnHir/ceH/wDTyv2ecfinGJ/pMxbWju3d7kjF33vpx6dp7oxiO6PBiInxnvktlo1aUqjowVWnOE5VKLmqbh0f64SfN03O77nzfbdOMduV1+qK53yj+r0YKRsVWulDPp2eOa9K51M6olJtXQzE020unVeeTU9pz4+pMaeWU90fpiLiK/mY8Xn04ic8pvvin11kSKgoRtFFKCWZz1Oa7o8Uut7XqZ4REez6kTHfE1HdMf8Ak9/surGlqXMxMT3THOJcMqU4zcOm67nhNKDv1pyu5jho560znO3KO/wxqKn+fHxZ7H7Jlnls19scpibjy7v8Oyjku9qc7RSTX9Mc+bcb8Xm3X+wzjnr7r1NLVmY8K293/v8A2b1Z08dHg6OX6Zm8pnxnpH8OqOT151T+OfYNzr63y9b7erw8CPj/ADyUjk1edR+OXYHH1vl6329TgR8f55KLJi85Xxvsjj63y9b7epwI+P8APJWOS/Wf3y7A4+t8vW+3qcCPj/PI6yZ6y/mPsknX1vla329TgR8f55GWTPWZfMfZM8fW+Vrfb1OBHx/nkZZM9Zl8x9kcfW+Vrfb1OBHx/nkpHJnrM/mf8Rx9b5Wr9vU4EfH+eSscmes1PmLsk7RrfK1ft6rwI+P88j+DF5zV+YuyO0avytX7epwI+P8APJnkz1mr8xdkdo1fl6v29TgR8f55F8Fes1fmLslj2jV+Xq/b1OBHx/nkXwT6zU+P/iXtOp8vV+3qcCPj/PIfBHrFT412R2nU+Xq/b1OBHx/nkHgj1ip8xdknadW/+Xq/b1OBHx/nkHgr1mfzF2S9p1vlav29TgR8f55N4K9ZqfMXZJ2nW+Vrfb1OBHx/nkZZJ9YqfMXZJ2jV+Xq/b1OBHx/nkaOSV5xV+YuyO0avy9X7epwI+P8API6yP6xW+OPZJ2nV+Xq/b1OBHx/nkKyR6xW+ZHsjtOr8vV+3qcCPj/PIyyN6xX+ZHskn2nV+Xq/b1OBHx/nkZ5H9Yr/Mj2TroZ56s1MZ4f1r/a2ctGIj/XMupwuSWCu53e959PHuEmjdjxWgPVYaFJxakuZp3pmNTDHUxnDKLiWscpxm4Pyem+dqUcc1Rkvde1cePHtmjG3Gs4/aZmp/v3TbpOyZu6PKEc1wgroyuz5Npznd0J3dC2Ley4aGrlqRqa8xceGMeEfz/MpOcRFYueVlfTHpw1M3raWpxONpf6v3j9pefLGb3Y+P+TpS6FB34uUc1bmc51facu7HT2zzmYpmctWfDGv7q07Ji75Pnb1X7Nh20NHhY1dzPfM85bww2x/P7i7Kd2hVlIKwsosXhZyDojZyCis4B0ADQoMSOmFAxOQvGkjNg5iFqDKjJslBlAyH0YsHRolq2hQ3SMqKG6QdGsBYaENhmZFVFGVobkCwcy0WV1EKLRqVUaiGUdOjY8sqR6LDaIWEcCgAFSAN4BiwLQm8CDopy2EoXT2EGa2ANFMCsGBaJkURAyMyDftECUqhqgumWJaDcpSMUEds2jaHVrG0HTjaGVUbRWNZGZxFFXRnbIDtKG0TlakXaJTtbNRjAi67ZaAcpMT4hJRxZbEs5FHxadoR1mB006kSC0c16yBZUVsAk6GxFsGMNhAyigKRpoC1OImR1wkYDOaA2egM6qAztCwAXT7ADnsANyLYlOMi2IThJFEnJgZVNhaDxqEFYz2gVU9pJgHOMgKTAa54ANGmwHUMQHVxgFtATnSv1ARdm2GrHi1eepIlanOX4wWtCqzO0t0wrsi2qrQ9pmgXaRQMbUKFI2kgrC0bRMCsa5KDaRGQVJANnoAZwDxl7CwKRtCLQZWtYk2jcoi9ZaEqleIoQlXgUJpo4FoIp36gLU6LeszYpGzrEWLQpokjogiAuQCusKAz0wFc0tYE5VtvEBOVXayTA3LSUPGpnsmWT3EFYRZLHRCTWoyLwrLWiStmc4vUIJllTTFoorOsTIKpFBUGQs2Y8QC6LxJYXR7SkGUdoW2d342C2S/LwWLp7eJLLNGitbG4tSNljiNyrKzLYLCunHFDcA3HFEmUsM8hZothVY52KJYpCbWsliueQC/YBOcG8eBYkctaml03moSZc0pR/Ewicp7HuZuIE8/Y9zA+Qqc14p1tgyctcDIdVXg0FtaFcLa0aixRmbLUhmvxkTvLXhRWJLV0ws3NzNP3oxuAlZpjcJyo1CxIlNVFq4FiQiqT1rgQMpy6vBlgMqjw/ktSFnPZwKJ6a7U+JaAdp9F7mKRN2h4PiKLFVpP8ZKVT/U8d4AUJfjADs09m8lgxoyXjIXAtGo+t/BBenKeqN/vRB0wU+ql7yWLKEsUveiA5kutwLcDNSWL9wuBKo5YbywS55t4osSJObWu81AHKGAvgme3+RvxZpvBbG+CivJQ3wUjLI71LiN8JMF8ETXivgXdDNS3g6a/2/wCBvhYNCk4/7b3juV00676rM7Y5rEqq3SWp8SbVsHlV4N+1DbDO9o5V9DghOEG+FPCmMeC+xNkm+B8Jxw4f4Lsk3wV22P4htld0NC0wfSv7E2yW6ac6T1Mk7oW1lTpvVwJcqnKzx2+6IuQFZli/hFh1ZI67/wCBukUhYae3eyb8g/I6WC3k3yNyWlgi7pCunSQuQkqkF0f/AEWktKdoSw3MUWjK2YRXwliOZYaeo+iKRaxSzJ1dm5E/SVI6Go+lpe5FvGCpB2OWua4F3QUlKyPrIb4QvJH1hvgendGPWe48ty2VUY9aW4XIbRLrP4f8i5B0O3gSxOdBa2/dFGomURlQj157kavJkHZ49afwxLc8gY2aOL+GBJnLktn5NDFfDEm7MtKpZqePBG4nNJmHLUslHrS9yRv9bNwhKx0etU4FiNRmzU7JR6090RPEImFOSUetLcifrauG5JS60tyH6y1YWeGqU9yMzuWJWjQj1p7kZvJVo0VjvUTMzLUSdUVjHdEzcr3s6O3hAXICorHhAXI0qO2W6BYkI6MdbkW8ksmgpa2y3mWaNChjvvJ/xC4Xp0aHo7kZmdRYnF0QpUvR3I5zOovcpo6ezgS8zuTqU4Yr3XGsZy5Hc4q9CGL4HSJyZmXLOzwxlvj9jpG5iZT5NTxlvj9jX6ksys9LGXD7GayLcPhlnq7Piu4fCrx/kcCEmS+FdvEcHFLkkssvFby8DFNybyzLHgOBibg8KVHrNcHGDdMirTOXjouzGDvVgp9YzNcliJNopvxmS8YWpK7HN+My7sU2yMbDPH+5J1cYNkqKwT1tk4uLWyW5C9cmOKnDgHY9rLxDZBoWZdYk5zyNrpp0orxzlM5T+yxEQsnFeNxM1M/sqUq6xZYwkZV16Rdkh1aY621+e0zOnK2eNpp9YzOnlyWzqvTxW8mzLkXAupT2cBtzS4I8x6zX6yZTlTjjxZYyySrRlQ/L/wDJvfJOKbsz1P8AcjUZx+8M0XNqro/sX9ElGVSr1f4JWBFjyma6YjZjP7tA7a9cOA4Uc0mYI7Z6PEvCS4DlvoveXhFw87yyT6I/yeray2mm9SM1AzztgWIPCgU2rxs8dpk2qws8Nu8ixDohGC1fyZqVp1U60V0IxOMqLtrXQjPDj9xOVulgXhQIztc9SZqMYCK0VNu4sxBZtPUxZIiOQZSli+BruCzzsS9wnmyfRL+DXcFlSn1x3JKbz+sO5KkYzni95KgiJV00thKaLpXhxKA7V6CJQKtCfiP3EqRSMsE17UyUOmnOeziZmIHRGrPWomNuKwoqvo7jO3k1Qqtse4bEpnUbx3DbBSc5SwNRGKU55y9F7zpEIk03qNeCUGjliW4KefUnidyjqW0lFKxrCYFlUepGaVWnCTIUpoXiO5aNGKXSSilVOJKkodKsRtKbTbBtIgVVJS0bTIlFE0iLSUKl7RRTOIKZJYApubAlSUpFR2Em1pSKhsZmdxR8yD1EvKCiSoQwG7IovJomt8lAqKXQhuSlIu7USVUUlgZ7xSOwzKqZpgH86AElV9m41GI5qk79Z0iKRzyT6z4G4pKTk5YmqhC6SfW4CoHws49MrQxexmSlqa2EtYh003sJMlLKTMqzixYXRMWKKkxYpCiZmReNIk5BtAZ3BlZ0TfI3J0N8g6FDdIys6wJvkMrJsJxAeRDig8hQ40icrHcajVC8mliXfEhXSkLxGjeukvcLQmtZiYkVi0YmJFIv2GZFYmRmAmay3Azp39Nxd3ISlZkajUkSlZ1hxLuCcmRrejck2DfBT4NOxYnq3K6qdgMbh0wsSMzmKaGKJumQG0i94KaAZEDxIKRRiRaEDEyGdIm4bQjcBomN0LQaJl3QUyi0LiSjKoZmEoztBNgm7T7TUYCU650jAQlUZuMQIyYqA6V5A0aZLDqgjM5SKJXE8QyqtGdsB1W2EnAOq2wmyhr0yUCoEsHN2IthZTu1CIsLp0XZI+HE9wqmZoCVYm0TlVZqoCOTAZTYoNpRQeMyTAtTmYygdVOscpxDuuTatsqw2lnjNmaVWMjIa4DKKM94zpr8RYyKRnRNxkUlyU1xEpnZBxCi8nZd5R1QZJzKOqJncUoqRmclo6sxniUUZ2McUovJWXiJRZUGixnBRGmjVwgKbExAbSXkoSnHa95qBzuDOlwPjxliz00G0ixFAZ4iAykWg0ZEmA5AyQDKaRmg8bQZnAVVpM7Ayq3jbQrFoxMEKxkjNNWbSk2lmjWMzjItCRiYFEiANAKyhoy2EkPG4z3hs1C5A0YtTKn7CbgyQBzyUho85A2YSwkqKeosZSJOzI1xJCSshqNSSkKllNxqJSLs7N74SnjuUH0aAdo2liAjtRdoMbQyUKxrPEkwLRrEoM65KCOsKBjUY7henJmR0U2yULwmZoVUmYmIDpkoNFkmBaDMTELC8Gc5hVOcz3DXgbOFDZ4oFTJtAdUsYhHWZrarRqsbUUVVmZxFI1WZnEUVZmdodVTM4h1NEoaUhAhUmdIgRzjdD8zzz7NDc7AdRApGJllaECWtLRgZQ6gA8YEsVjAzMisUBSLILUzMi8DMiiRmwUjNi0CS1C8Gc5FM4xQWUzUYibkWgrRVa4ozIAVBvCtnkpDKqyTjAZVibQyrDYGjWMzgqmlM7UK2XwC3GrH5xmn2LDRgSZFY0yCsYkKUiZDoJKkUEUiYmFpRMIZAEgpFihWMyTAoqhjbAeMiUKRkZmGjqZmcRRSJQxBs0BkiWCLVgA2UKEEDAbmCiAyRmUUSIHRmRryD8+VM+wKRgQUQDIBkiSHSIHQBziB4yMpMKJhBAaLAdAPGRmYFIszMNKRZkMmSRSMjNBlIkwKKZmlPnmaRkxQVmoUt4QbwrMISTNRAS8tBoyJQrGRmYVWMjEwiiMDXAeEjE+uGSAe4AgG4ncCiAgMmAyZmgXMlFMqhYgo6qCg6qEoo8agoVjUJMCiqGdoOlJtB0w2gqoScRSNQzQpGZmcQ2eSgHIUMygJkoFMUCUKwAAUwKxmZnEVhUMTiKZ5mh4pRPqh1AkyGzCWNcAQABmwFzxQ0qgoI5ihlMUGjUFB41BQpGYFIzAdVCVAOeKgbPFB41DMwKxmZmBWMjEwKKRKDqRKBvM0NcVWIg3gAA3AG4Aga8g2kYqB5qJ7w8TIICAYDACQE5GggE2BkBSIDxApEyKIBwDEBgCgKwMSKIzIpEzIoZDkkOZGEgSNQBEkh0QMBgFkAAP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928670"/>
            <a:ext cx="6391275" cy="156846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1071546"/>
            <a:ext cx="80010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Формы: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состязания,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урок-пресс-конференция,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президентские игры,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олимпийские уроки,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уроки с применением ИКТ,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урок презентация,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интегрированные уроки, другие.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Элементы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технологий: информационно-коммуникационная;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технология олимпийского образования;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технология формирования здорового образа жизни).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s://encrypted-tbn3.gstatic.com/images?q=tbn:ANd9GcQx5w8KDd1C6bulxb_VBxSJB_fY7SwnZvAmRUNqeyuGIBSB_LAP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8823"/>
            <a:ext cx="9144000" cy="6849177"/>
          </a:xfrm>
          <a:prstGeom prst="rect">
            <a:avLst/>
          </a:prstGeom>
          <a:noFill/>
        </p:spPr>
      </p:pic>
      <p:sp>
        <p:nvSpPr>
          <p:cNvPr id="1031" name="AutoShape 7" descr="data:image/jpeg;base64,/9j/4AAQSkZJRgABAQAAAQABAAD/2wCEAAkGBxQSEBQPEhIUFA8PDw8PDw8UEBAPDw8PFBEWFhQUFBQYHCggGBolHBQUITEhJSkrLi4uFx8zODMsNygtLisBCgoKDg0OFxAQGiwcHBwsLCwsLCwsLCwsLCwsLCwsLCwtLCwsLCw3LSwsLCwsLDcrLCwrLCw3LCwsLCwsLCwsLP/AABEIAMIBAwMBEQACEQEDEQH/xAAbAAADAQEBAQEAAAAAAAAAAAABAgMABAYFB//EAEEQAAIBAQMHBg0DAwQDAAAAAAABAgMEEVEFEhNBYZGhFCExUtLTFUJTVGJkcYGSk5TR8FWisTLB4SJD4vFyc8L/xAAaAQEBAQEBAQEAAAAAAAAAAAAAAQIDBAUG/8QAOBEBAAIBAgMFBwMDAgcBAAAAAAERAgMSE1HRFCExkZIEFVJTYqLwIkFhcYGxMsEjM0JygqHhBf/aAAwDAQACEQMRAD8AR1ble3zH6NwyyjGLk0a76ru9y4GHOJmf2UjaYvXdin0oNRqQ5rTleMXmQi6lS69xjclFelJ8yOeWpETUd8txMVZKeW7ndWpOmnzZ6nGrTX/k1zrcZ4sxP6oojLGfCX042qHWXE6zlERcpjO6YxjvmSyynHUm7tfQvceOPaZy78MJyjn3R/l7p9lwwmtXUxxnl3zX9aulKVvpvXc8Guc6aWvjqXHhMeMT4uPtGhOjEZXGWOXhlHhP/wB/qrG20+stzOzy8TE/LafWXELvxbl0OuuIN8GVup9dbmE4mJ45Qp9dcfsSjiYnjlGl11xFJuxUWUqXlFxJS78TrKdHyi4/YUm7HmZZUo+UXH7EIzxPHK1Hyi3S+wN2J1leh5VbpfYG7HmdZZoeVjul9hUm7Eyy3Q8qt0vsTbJuxF5boeVjul9htnkbsSPLNDysd0vsWpN2PNvDNDysd0vsO83Y8w8M0fKL932FSbsQeWKPlFul9hUm7HmHheh5SP7vsDdjzK8q0PKx3S+wqTdjzFZWoeVjul9hU8jdjzVjlah5WP7vsScZ5G7HmvQyrRlJRjUi5N3Jc6vZNsm6HeZVgPy2b544X3++53HtmO+IT94XhL/oT3d8ujprWfR1YRnJXyzlVjH/AFypJRvWcuZX3q66/mvPBj7VOrjllo4bq8L7oy/pPL+yThWcXPink6zRjT0kKiqxnUnKdVRcG5uT5pRfOruj3HP2T2mJnZnG3Ke/v8J/pLpnjMRcd8L1M1xal/TJZstt+o9OvrYYRWXff7R4y45akY1/L4uTKc5UIZ1apmzi4RWZTajGLui07r77or+o+Zr6mptwxzxmcPO6/h6tDWz0t+cYTNY+Mf8ATfddPpQsVVrmtdS7/wBdDsn0cJ4mMZY5XE/0eaM4y74LWsk4tSdoqSlJqClmUs6C1tJR5/Y7zye03p56epc3deH7f2fU9gidXS1dP9quP+6J7lFZ5+d1vkUe7Ndpx55emejn7v1vp9WPUys9Tzyv8il3Y7Tjzy9M9D3frfT6seo6Cp55X+RS7sdpx55emeh7v1vp9WPU8bPU89r/AE9LuxPtWPPL0z0Pd+t9Pqx6qRs8/PbR9LR7ona8eeXpnoe79b6fVj1Pyefn1p+kpd0O1488vKT3frfT6seo6Cfn1p+ko90O1488vKU93630+rHqeNGp5/avpKPdGe0488vTJ7v1vp9WPVRWep+oWr6Kj3I7Tjzy9Mnu7W+n1Y9TaCp5/a/oqXcjtOPPL0ye7tb6fVj1DQ1f1C1fRUe5HaceeXpk93a30+rHqDpVPP7V9FS7ovaseeXpnovu7W+n1Y9W0VT9QtX0VHuR2rDnl6Z6J7u1vp9WPUVTqfqFq+jodyTtOPPL0ye7tb6fVj1HMqfqFr+jod0O0488vTPQ93630+rHqXR1P1C1/RUO5HaceeXpk93a30+rHq2iqfqFq+jodyO1Y88vTJ7u1vp9WPVtHV8/tX0dHuS9qw55emeh7v1vp9WPVtHV8/tX0dHuh2rDnl6Z6L7v1vp9WPVtFV8/tX0dHuSdqx55emU93a30+rHqKpVfP7V9HR7odpx55emV93630+rHqOiq/qFr+io9yO04c8vTKe7tb6fVj1MqdT9Qtf0VHuR2nH+fTPRfd2t9Pqx6vQZKrZ0FHOnOUElOpOk6Tm8Ws1K/m1HbT1ozur8pj/Lz6/s2elW6u/lMT/iXadLeZ+ays16PbEmXfFOjJtOUZuSV86dOrOng6kacnHir/ceH/wDTyv2ecfinGJ/pMxbWju3d7kjF33vpx6dp7oxiO6PBiInxnvktlo1aUqjowVWnOE5VKLmqbh0f64SfN03O77nzfbdOMduV1+qK53yj+r0YKRsVWulDPp2eOa9K51M6olJtXQzE020unVeeTU9pz4+pMaeWU90fpiLiK/mY8Xn04ic8pvvin11kSKgoRtFFKCWZz1Oa7o8Uut7XqZ4REez6kTHfE1HdMf8Ak9/surGlqXMxMT3THOJcMqU4zcOm67nhNKDv1pyu5jho560znO3KO/wxqKn+fHxZ7H7Jlnls19scpibjy7v8Oyjku9qc7RSTX9Mc+bcb8Xm3X+wzjnr7r1NLVmY8K293/v8A2b1Z08dHg6OX6Zm8pnxnpH8OqOT151T+OfYNzr63y9b7erw8CPj/ADyUjk1edR+OXYHH1vl6329TgR8f55KLJi85Xxvsjj63y9b7epwI+P8APJWOS/Wf3y7A4+t8vW+3qcCPj/PI6yZ6y/mPsknX1vla329TgR8f55GWTPWZfMfZM8fW+Vrfb1OBHx/nkZZM9Zl8x9kcfW+Vrfb1OBHx/nkpHJnrM/mf8Rx9b5Wr9vU4EfH+eSscmes1PmLsk7RrfK1ft6rwI+P88j+DF5zV+YuyO0avytX7epwI+P8APJnkz1mr8xdkdo1fl6v29TgR8f55F8Fes1fmLslj2jV+Xq/b1OBHx/nkXwT6zU+P/iXtOp8vV+3qcCPj/PIfBHrFT412R2nU+Xq/b1OBHx/nkHgj1ip8xdknadW/+Xq/b1OBHx/nkHgr1mfzF2S9p1vlav29TgR8f55N4K9ZqfMXZJ2nW+Vrfb1OBHx/nkZZJ9YqfMXZJ2jV+Xq/b1OBHx/nkaOSV5xV+YuyO0avy9X7epwI+P8API6yP6xW+OPZJ2nV+Xq/b1OBHx/nkKyR6xW+ZHsjtOr8vV+3qcCPj/PIyyN6xX+ZHskn2nV+Xq/b1OBHx/nkZ5H9Yr/Mj2TroZ56s1MZ4f1r/a2ctGIj/XMupwuSWCu53e959PHuEmjdjxWgPVYaFJxakuZp3pmNTDHUxnDKLiWscpxm4Pyem+dqUcc1Rkvde1cePHtmjG3Gs4/aZmp/v3TbpOyZu6PKEc1wgroyuz5Npznd0J3dC2Ley4aGrlqRqa8xceGMeEfz/MpOcRFYueVlfTHpw1M3raWpxONpf6v3j9pefLGb3Y+P+TpS6FB34uUc1bmc51facu7HT2zzmYpmctWfDGv7q07Ji75Pnb1X7Nh20NHhY1dzPfM85bww2x/P7i7Kd2hVlIKwsosXhZyDojZyCis4B0ADQoMSOmFAxOQvGkjNg5iFqDKjJslBlAyH0YsHRolq2hQ3SMqKG6QdGsBYaENhmZFVFGVobkCwcy0WV1EKLRqVUaiGUdOjY8sqR6LDaIWEcCgAFSAN4BiwLQm8CDopy2EoXT2EGa2ANFMCsGBaJkURAyMyDftECUqhqgumWJaDcpSMUEds2jaHVrG0HTjaGVUbRWNZGZxFFXRnbIDtKG0TlakXaJTtbNRjAi67ZaAcpMT4hJRxZbEs5FHxadoR1mB006kSC0c16yBZUVsAk6GxFsGMNhAyigKRpoC1OImR1wkYDOaA2egM6qAztCwAXT7ADnsANyLYlOMi2IThJFEnJgZVNhaDxqEFYz2gVU9pJgHOMgKTAa54ANGmwHUMQHVxgFtATnSv1ARdm2GrHi1eepIlanOX4wWtCqzO0t0wrsi2qrQ9pmgXaRQMbUKFI2kgrC0bRMCsa5KDaRGQVJANnoAZwDxl7CwKRtCLQZWtYk2jcoi9ZaEqleIoQlXgUJpo4FoIp36gLU6LeszYpGzrEWLQpokjogiAuQCusKAz0wFc0tYE5VtvEBOVXayTA3LSUPGpnsmWT3EFYRZLHRCTWoyLwrLWiStmc4vUIJllTTFoorOsTIKpFBUGQs2Y8QC6LxJYXR7SkGUdoW2d342C2S/LwWLp7eJLLNGitbG4tSNljiNyrKzLYLCunHFDcA3HFEmUsM8hZothVY52KJYpCbWsliueQC/YBOcG8eBYkctaml03moSZc0pR/Ewicp7HuZuIE8/Y9zA+Qqc14p1tgyctcDIdVXg0FtaFcLa0aixRmbLUhmvxkTvLXhRWJLV0ws3NzNP3oxuAlZpjcJyo1CxIlNVFq4FiQiqT1rgQMpy6vBlgMqjw/ktSFnPZwKJ6a7U+JaAdp9F7mKRN2h4PiKLFVpP8ZKVT/U8d4AUJfjADs09m8lgxoyXjIXAtGo+t/BBenKeqN/vRB0wU+ql7yWLKEsUveiA5kutwLcDNSWL9wuBKo5YbywS55t4osSJObWu81AHKGAvgme3+RvxZpvBbG+CivJQ3wUjLI71LiN8JMF8ETXivgXdDNS3g6a/2/wCBvhYNCk4/7b3juV00676rM7Y5rEqq3SWp8SbVsHlV4N+1DbDO9o5V9DghOEG+FPCmMeC+xNkm+B8Jxw4f4Lsk3wV22P4htld0NC0wfSv7E2yW6ac6T1Mk7oW1lTpvVwJcqnKzx2+6IuQFZli/hFh1ZI67/wCBukUhYae3eyb8g/I6WC3k3yNyWlgi7pCunSQuQkqkF0f/AEWktKdoSw3MUWjK2YRXwliOZYaeo+iKRaxSzJ1dm5E/SVI6Go+lpe5FvGCpB2OWua4F3QUlKyPrIb4QvJH1hvgendGPWe48ty2VUY9aW4XIbRLrP4f8i5B0O3gSxOdBa2/dFGomURlQj157kavJkHZ49afwxLc8gY2aOL+GBJnLktn5NDFfDEm7MtKpZqePBG4nNJmHLUslHrS9yRv9bNwhKx0etU4FiNRmzU7JR6090RPEImFOSUetLcifrauG5JS60tyH6y1YWeGqU9yMzuWJWjQj1p7kZvJVo0VjvUTMzLUSdUVjHdEzcr3s6O3hAXICorHhAXI0qO2W6BYkI6MdbkW8ksmgpa2y3mWaNChjvvJ/xC4Xp0aHo7kZmdRYnF0QpUvR3I5zOovcpo6ezgS8zuTqU4Yr3XGsZy5Hc4q9CGL4HSJyZmXLOzwxlvj9jpG5iZT5NTxlvj9jX6ksys9LGXD7GayLcPhlnq7Piu4fCrx/kcCEmS+FdvEcHFLkkssvFby8DFNybyzLHgOBibg8KVHrNcHGDdMirTOXjouzGDvVgp9YzNcliJNopvxmS8YWpK7HN+My7sU2yMbDPH+5J1cYNkqKwT1tk4uLWyW5C9cmOKnDgHY9rLxDZBoWZdYk5zyNrpp0orxzlM5T+yxEQsnFeNxM1M/sqUq6xZYwkZV16Rdkh1aY621+e0zOnK2eNpp9YzOnlyWzqvTxW8mzLkXAupT2cBtzS4I8x6zX6yZTlTjjxZYyySrRlQ/L/wDJvfJOKbsz1P8AcjUZx+8M0XNqro/sX9ElGVSr1f4JWBFjyma6YjZjP7tA7a9cOA4Uc0mYI7Z6PEvCS4DlvoveXhFw87yyT6I/yeray2mm9SM1AzztgWIPCgU2rxs8dpk2qws8Nu8ixDohGC1fyZqVp1U60V0IxOMqLtrXQjPDj9xOVulgXhQIztc9SZqMYCK0VNu4sxBZtPUxZIiOQZSli+BruCzzsS9wnmyfRL+DXcFlSn1x3JKbz+sO5KkYzni95KgiJV00thKaLpXhxKA7V6CJQKtCfiP3EqRSMsE17UyUOmnOeziZmIHRGrPWomNuKwoqvo7jO3k1Qqtse4bEpnUbx3DbBSc5SwNRGKU55y9F7zpEIk03qNeCUGjliW4KefUnidyjqW0lFKxrCYFlUepGaVWnCTIUpoXiO5aNGKXSSilVOJKkodKsRtKbTbBtIgVVJS0bTIlFE0iLSUKl7RRTOIKZJYApubAlSUpFR2Em1pSKhsZmdxR8yD1EvKCiSoQwG7IovJomt8lAqKXQhuSlIu7USVUUlgZ7xSOwzKqZpgH86AElV9m41GI5qk79Z0iKRzyT6z4G4pKTk5YmqhC6SfW4CoHws49MrQxexmSlqa2EtYh003sJMlLKTMqzixYXRMWKKkxYpCiZmReNIk5BtAZ3BlZ0TfI3J0N8g6FDdIys6wJvkMrJsJxAeRDig8hQ40icrHcajVC8mliXfEhXSkLxGjeukvcLQmtZiYkVi0YmJFIv2GZFYmRmAmay3Azp39Nxd3ISlZkajUkSlZ1hxLuCcmRrejck2DfBT4NOxYnq3K6qdgMbh0wsSMzmKaGKJumQG0i94KaAZEDxIKRRiRaEDEyGdIm4bQjcBomN0LQaJl3QUyi0LiSjKoZmEoztBNgm7T7TUYCU650jAQlUZuMQIyYqA6V5A0aZLDqgjM5SKJXE8QyqtGdsB1W2EnAOq2wmyhr0yUCoEsHN2IthZTu1CIsLp0XZI+HE9wqmZoCVYm0TlVZqoCOTAZTYoNpRQeMyTAtTmYygdVOscpxDuuTatsqw2lnjNmaVWMjIa4DKKM94zpr8RYyKRnRNxkUlyU1xEpnZBxCi8nZd5R1QZJzKOqJncUoqRmclo6sxniUUZ2McUovJWXiJRZUGixnBRGmjVwgKbExAbSXkoSnHa95qBzuDOlwPjxliz00G0ixFAZ4iAykWg0ZEmA5AyQDKaRmg8bQZnAVVpM7Ayq3jbQrFoxMEKxkjNNWbSk2lmjWMzjItCRiYFEiANAKyhoy2EkPG4z3hs1C5A0YtTKn7CbgyQBzyUho85A2YSwkqKeosZSJOzI1xJCSshqNSSkKllNxqJSLs7N74SnjuUH0aAdo2liAjtRdoMbQyUKxrPEkwLRrEoM65KCOsKBjUY7henJmR0U2yULwmZoVUmYmIDpkoNFkmBaDMTELC8Gc5hVOcz3DXgbOFDZ4oFTJtAdUsYhHWZrarRqsbUUVVmZxFI1WZnEUVZmdodVTM4h1NEoaUhAhUmdIgRzjdD8zzz7NDc7AdRApGJllaECWtLRgZQ6gA8YEsVjAzMisUBSLILUzMi8DMiiRmwUjNi0CS1C8Gc5FM4xQWUzUYibkWgrRVa4ozIAVBvCtnkpDKqyTjAZVibQyrDYGjWMzgqmlM7UK2XwC3GrH5xmn2LDRgSZFY0yCsYkKUiZDoJKkUEUiYmFpRMIZAEgpFihWMyTAoqhjbAeMiUKRkZmGjqZmcRRSJQxBs0BkiWCLVgA2UKEEDAbmCiAyRmUUSIHRmRryD8+VM+wKRgQUQDIBkiSHSIHQBziB4yMpMKJhBAaLAdAPGRmYFIszMNKRZkMmSRSMjNBlIkwKKZmlPnmaRkxQVmoUt4QbwrMISTNRAS8tBoyJQrGRmYVWMjEwiiMDXAeEjE+uGSAe4AgG4ncCiAgMmAyZmgXMlFMqhYgo6qCg6qEoo8agoVjUJMCiqGdoOlJtB0w2gqoScRSNQzQpGZmcQ2eSgHIUMygJkoFMUCUKwAAUwKxmZnEVhUMTiKZ5mh4pRPqh1AkyGzCWNcAQABmwFzxQ0qgoI5ihlMUGjUFB41BQpGYFIzAdVCVAOeKgbPFB41DMwKxmZmBWMjEwKKRKDqRKBvM0NcVWIg3gAA3AG4Aga8g2kYqB5qJ7w8TIICAYDACQE5GggE2BkBSIDxApEyKIBwDEBgCgKwMSKIzIpEzIoZDkkOZGEgSNQBEkh0QMBgFkAAP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2293938"/>
            <a:ext cx="6391275" cy="4791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71481"/>
            <a:ext cx="7929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Спортивные мероприятия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857232"/>
            <a:ext cx="8643998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1.Спортивный праздник: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«Малые олимпийские игры»,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«Весёлые старты»,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«Папа, мама, я – спортивная семья»,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легкоатлетический кросс, посвященный всероссийскому дню бега «Кросс нации»,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участие во всероссийской акции «Я выбираю спорт, как альтернативу пагубным привычкам»,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районный турнир по волейболу на базе школы, посвященный памяти учителя физической культуры В.М. Попова  «Кубок В.М. Попова»,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соревнования по северному многоборью, посвященные празднику «День оленевода».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легкоатлетическая эстафета, посвященная Дню Победы,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первенство школы по мини-футболу, баскетболу, волейболу, настольному теннису, лыжным гонкам, гиревому спорту, армрестлингу, шашкам, шахматам, национальным видам спорта, пауэрлифтингу – в зачет Спартакиады школы,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неделя физкультуры и спорта,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военно-спортивная игра «Зарница»,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организация и участие в спортивных турнирах трудовых коллективов (команда старшеклассников и команда работников школы),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09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олимпийские уроки).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s://encrypted-tbn3.gstatic.com/images?q=tbn:ANd9GcQx5w8KDd1C6bulxb_VBxSJB_fY7SwnZvAmRUNqeyuGIBSB_LAP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-160345" y="-6501"/>
            <a:ext cx="9144000" cy="6849177"/>
          </a:xfrm>
          <a:prstGeom prst="rect">
            <a:avLst/>
          </a:prstGeom>
          <a:noFill/>
        </p:spPr>
      </p:pic>
      <p:pic>
        <p:nvPicPr>
          <p:cNvPr id="1026" name="Picture 2" descr="D:\Фотоархив\КУБОК ПОПОВУ\кубок 2014\IMG_62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92" t="31331" r="18817" b="1480"/>
          <a:stretch/>
        </p:blipFill>
        <p:spPr bwMode="auto">
          <a:xfrm>
            <a:off x="0" y="769771"/>
            <a:ext cx="4514067" cy="3082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архив\КУБОК ПОПОВУ\кубок Попова 2013\_DSC74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0292" y="908720"/>
            <a:ext cx="4423363" cy="2943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архив\КУБОК ПОПОВУ\кубок Попова 2013\_DSC75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2472" y="3852490"/>
            <a:ext cx="4502872" cy="2996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Фотоархив\КУБОК ПОПОВУ\кубок Попова 2013\IMG_32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28" y="3711152"/>
            <a:ext cx="4697288" cy="313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https://encrypted-tbn3.gstatic.com/images?q=tbn:ANd9GcQx5w8KDd1C6bulxb_VBxSJB_fY7SwnZvAmRUNqeyuGIBSB_LAP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1" y="0"/>
            <a:ext cx="9144000" cy="6849177"/>
          </a:xfrm>
          <a:prstGeom prst="rect">
            <a:avLst/>
          </a:prstGeom>
          <a:noFill/>
        </p:spPr>
      </p:pic>
      <p:pic>
        <p:nvPicPr>
          <p:cNvPr id="2050" name="Picture 2" descr="H:\Салемал ГТО фото\IMG_07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931" y="575650"/>
            <a:ext cx="4735070" cy="3059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Салемал ГТО фото\IMG_077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266" r="24378"/>
          <a:stretch/>
        </p:blipFill>
        <p:spPr bwMode="auto">
          <a:xfrm>
            <a:off x="109504" y="3645024"/>
            <a:ext cx="4318480" cy="3149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Салемал ГТО фото\IMG_07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360" y="3483114"/>
            <a:ext cx="4922604" cy="3281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фотоархив0-0\соревнования 25.04 12\Кросс нации 2013\_DSC14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45" y="728456"/>
            <a:ext cx="4139198" cy="2754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181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s://encrypted-tbn3.gstatic.com/images?q=tbn:ANd9GcQx5w8KDd1C6bulxb_VBxSJB_fY7SwnZvAmRUNqeyuGIBSB_LAP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sp>
        <p:nvSpPr>
          <p:cNvPr id="1031" name="AutoShape 7" descr="data:image/jpeg;base64,/9j/4AAQSkZJRgABAQAAAQABAAD/2wCEAAkGBxQSEBQPEhIUFA8PDw8PDw8UEBAPDw8PFBEWFhQUFBQYHCggGBolHBQUITEhJSkrLi4uFx8zODMsNygtLisBCgoKDg0OFxAQGiwcHBwsLCwsLCwsLCwsLCwsLCwsLCwtLCwsLCw3LSwsLCwsLDcrLCwrLCw3LCwsLCwsLCwsLP/AABEIAMIBAwMBEQACEQEDEQH/xAAbAAADAQEBAQEAAAAAAAAAAAABAgMABAYFB//EAEEQAAIBAQMHBg0DAwQDAAAAAAABAgMEEVEFEhNBYZGhFCExUtLTFUJTVGJkcYGSk5TR8FWisTLB4SJD4vFyc8L/xAAaAQEBAQEBAQEAAAAAAAAAAAAAAQIDBAUG/8QAOBEBAAIBAgMFBwMDAgcBAAAAAAERAgMSE1HRFCExkZIEFVJTYqLwIkFhcYGxMsEjM0JygqHhBf/aAAwDAQACEQMRAD8AR1ble3zH6NwyyjGLk0a76ru9y4GHOJmf2UjaYvXdin0oNRqQ5rTleMXmQi6lS69xjclFelJ8yOeWpETUd8txMVZKeW7ndWpOmnzZ6nGrTX/k1zrcZ4sxP6oojLGfCX042qHWXE6zlERcpjO6YxjvmSyynHUm7tfQvceOPaZy78MJyjn3R/l7p9lwwmtXUxxnl3zX9aulKVvpvXc8Guc6aWvjqXHhMeMT4uPtGhOjEZXGWOXhlHhP/wB/qrG20+stzOzy8TE/LafWXELvxbl0OuuIN8GVup9dbmE4mJ45Qp9dcfsSjiYnjlGl11xFJuxUWUqXlFxJS78TrKdHyi4/YUm7HmZZUo+UXH7EIzxPHK1Hyi3S+wN2J1leh5VbpfYG7HmdZZoeVjul9hUm7Eyy3Q8qt0vsTbJuxF5boeVjul9htnkbsSPLNDysd0vsWpN2PNvDNDysd0vsO83Y8w8M0fKL932FSbsQeWKPlFul9hUm7HmHheh5SP7vsDdjzK8q0PKx3S+wqTdjzFZWoeVjul9hU8jdjzVjlah5WP7vsScZ5G7HmvQyrRlJRjUi5N3Jc6vZNsm6HeZVgPy2b544X3++53HtmO+IT94XhL/oT3d8ujprWfR1YRnJXyzlVjH/AFypJRvWcuZX3q66/mvPBj7VOrjllo4bq8L7oy/pPL+yThWcXPink6zRjT0kKiqxnUnKdVRcG5uT5pRfOruj3HP2T2mJnZnG3Ke/v8J/pLpnjMRcd8L1M1xal/TJZstt+o9OvrYYRWXff7R4y45akY1/L4uTKc5UIZ1apmzi4RWZTajGLui07r77or+o+Zr6mptwxzxmcPO6/h6tDWz0t+cYTNY+Mf8ATfddPpQsVVrmtdS7/wBdDsn0cJ4mMZY5XE/0eaM4y74LWsk4tSdoqSlJqClmUs6C1tJR5/Y7zye03p56epc3deH7f2fU9gidXS1dP9quP+6J7lFZ5+d1vkUe7Ndpx55emejn7v1vp9WPUys9Tzyv8il3Y7Tjzy9M9D3frfT6seo6Cp55X+RS7sdpx55emeh7v1vp9WPU8bPU89r/AE9LuxPtWPPL0z0Pd+t9Pqx6qRs8/PbR9LR7ona8eeXpnoe79b6fVj1Pyefn1p+kpd0O1488vKT3frfT6seo6Cfn1p+ko90O1488vKU93630+rHqeNGp5/avpKPdGe0488vTJ7v1vp9WPVRWep+oWr6Kj3I7Tjzy9Mnu7W+n1Y9TaCp5/a/oqXcjtOPPL0ye7tb6fVj1DQ1f1C1fRUe5HaceeXpk93a30+rHqDpVPP7V9FS7ovaseeXpnovu7W+n1Y9W0VT9QtX0VHuR2rDnl6Z6J7u1vp9WPUVTqfqFq+jodyTtOPPL0ye7tb6fVj1HMqfqFr+jod0O0488vTPQ93630+rHqXR1P1C1/RUO5HaceeXpk93a30+rHq2iqfqFq+jodyO1Y88vTJ7u1vp9WPVtHV8/tX0dHuS9qw55emeh7v1vp9WPVtHV8/tX0dHuh2rDnl6Z6L7v1vp9WPVtFV8/tX0dHuSdqx55emU93a30+rHqKpVfP7V9HR7odpx55emV93630+rHqOiq/qFr+io9yO04c8vTKe7tb6fVj1MqdT9Qtf0VHuR2nH+fTPRfd2t9Pqx6vQZKrZ0FHOnOUElOpOk6Tm8Ws1K/m1HbT1ozur8pj/Lz6/s2elW6u/lMT/iXadLeZ+ays16PbEmXfFOjJtOUZuSV86dOrOng6kacnHir/ceH/wDTyv2ecfinGJ/pMxbWju3d7kjF33vpx6dp7oxiO6PBiInxnvktlo1aUqjowVWnOE5VKLmqbh0f64SfN03O77nzfbdOMduV1+qK53yj+r0YKRsVWulDPp2eOa9K51M6olJtXQzE020unVeeTU9pz4+pMaeWU90fpiLiK/mY8Xn04ic8pvvin11kSKgoRtFFKCWZz1Oa7o8Uut7XqZ4REez6kTHfE1HdMf8Ak9/surGlqXMxMT3THOJcMqU4zcOm67nhNKDv1pyu5jho560znO3KO/wxqKn+fHxZ7H7Jlnls19scpibjy7v8Oyjku9qc7RSTX9Mc+bcb8Xm3X+wzjnr7r1NLVmY8K293/v8A2b1Z08dHg6OX6Zm8pnxnpH8OqOT151T+OfYNzr63y9b7erw8CPj/ADyUjk1edR+OXYHH1vl6329TgR8f55KLJi85Xxvsjj63y9b7epwI+P8APJWOS/Wf3y7A4+t8vW+3qcCPj/PI6yZ6y/mPsknX1vla329TgR8f55GWTPWZfMfZM8fW+Vrfb1OBHx/nkZZM9Zl8x9kcfW+Vrfb1OBHx/nkpHJnrM/mf8Rx9b5Wr9vU4EfH+eSscmes1PmLsk7RrfK1ft6rwI+P88j+DF5zV+YuyO0avytX7epwI+P8APJnkz1mr8xdkdo1fl6v29TgR8f55F8Fes1fmLslj2jV+Xq/b1OBHx/nkXwT6zU+P/iXtOp8vV+3qcCPj/PIfBHrFT412R2nU+Xq/b1OBHx/nkHgj1ip8xdknadW/+Xq/b1OBHx/nkHgr1mfzF2S9p1vlav29TgR8f55N4K9ZqfMXZJ2nW+Vrfb1OBHx/nkZZJ9YqfMXZJ2jV+Xq/b1OBHx/nkaOSV5xV+YuyO0avy9X7epwI+P8API6yP6xW+OPZJ2nV+Xq/b1OBHx/nkKyR6xW+ZHsjtOr8vV+3qcCPj/PIyyN6xX+ZHskn2nV+Xq/b1OBHx/nkZ5H9Yr/Mj2TroZ56s1MZ4f1r/a2ctGIj/XMupwuSWCu53e959PHuEmjdjxWgPVYaFJxakuZp3pmNTDHUxnDKLiWscpxm4Pyem+dqUcc1Rkvde1cePHtmjG3Gs4/aZmp/v3TbpOyZu6PKEc1wgroyuz5Npznd0J3dC2Ley4aGrlqRqa8xceGMeEfz/MpOcRFYueVlfTHpw1M3raWpxONpf6v3j9pefLGb3Y+P+TpS6FB34uUc1bmc51facu7HT2zzmYpmctWfDGv7q07Ji75Pnb1X7Nh20NHhY1dzPfM85bww2x/P7i7Kd2hVlIKwsosXhZyDojZyCis4B0ADQoMSOmFAxOQvGkjNg5iFqDKjJslBlAyH0YsHRolq2hQ3SMqKG6QdGsBYaENhmZFVFGVobkCwcy0WV1EKLRqVUaiGUdOjY8sqR6LDaIWEcCgAFSAN4BiwLQm8CDopy2EoXT2EGa2ANFMCsGBaJkURAyMyDftECUqhqgumWJaDcpSMUEds2jaHVrG0HTjaGVUbRWNZGZxFFXRnbIDtKG0TlakXaJTtbNRjAi67ZaAcpMT4hJRxZbEs5FHxadoR1mB006kSC0c16yBZUVsAk6GxFsGMNhAyigKRpoC1OImR1wkYDOaA2egM6qAztCwAXT7ADnsANyLYlOMi2IThJFEnJgZVNhaDxqEFYz2gVU9pJgHOMgKTAa54ANGmwHUMQHVxgFtATnSv1ARdm2GrHi1eepIlanOX4wWtCqzO0t0wrsi2qrQ9pmgXaRQMbUKFI2kgrC0bRMCsa5KDaRGQVJANnoAZwDxl7CwKRtCLQZWtYk2jcoi9ZaEqleIoQlXgUJpo4FoIp36gLU6LeszYpGzrEWLQpokjogiAuQCusKAz0wFc0tYE5VtvEBOVXayTA3LSUPGpnsmWT3EFYRZLHRCTWoyLwrLWiStmc4vUIJllTTFoorOsTIKpFBUGQs2Y8QC6LxJYXR7SkGUdoW2d342C2S/LwWLp7eJLLNGitbG4tSNljiNyrKzLYLCunHFDcA3HFEmUsM8hZothVY52KJYpCbWsliueQC/YBOcG8eBYkctaml03moSZc0pR/Ewicp7HuZuIE8/Y9zA+Qqc14p1tgyctcDIdVXg0FtaFcLa0aixRmbLUhmvxkTvLXhRWJLV0ws3NzNP3oxuAlZpjcJyo1CxIlNVFq4FiQiqT1rgQMpy6vBlgMqjw/ktSFnPZwKJ6a7U+JaAdp9F7mKRN2h4PiKLFVpP8ZKVT/U8d4AUJfjADs09m8lgxoyXjIXAtGo+t/BBenKeqN/vRB0wU+ql7yWLKEsUveiA5kutwLcDNSWL9wuBKo5YbywS55t4osSJObWu81AHKGAvgme3+RvxZpvBbG+CivJQ3wUjLI71LiN8JMF8ETXivgXdDNS3g6a/2/wCBvhYNCk4/7b3juV00676rM7Y5rEqq3SWp8SbVsHlV4N+1DbDO9o5V9DghOEG+FPCmMeC+xNkm+B8Jxw4f4Lsk3wV22P4htld0NC0wfSv7E2yW6ac6T1Mk7oW1lTpvVwJcqnKzx2+6IuQFZli/hFh1ZI67/wCBukUhYae3eyb8g/I6WC3k3yNyWlgi7pCunSQuQkqkF0f/AEWktKdoSw3MUWjK2YRXwliOZYaeo+iKRaxSzJ1dm5E/SVI6Go+lpe5FvGCpB2OWua4F3QUlKyPrIb4QvJH1hvgendGPWe48ty2VUY9aW4XIbRLrP4f8i5B0O3gSxOdBa2/dFGomURlQj157kavJkHZ49afwxLc8gY2aOL+GBJnLktn5NDFfDEm7MtKpZqePBG4nNJmHLUslHrS9yRv9bNwhKx0etU4FiNRmzU7JR6090RPEImFOSUetLcifrauG5JS60tyH6y1YWeGqU9yMzuWJWjQj1p7kZvJVo0VjvUTMzLUSdUVjHdEzcr3s6O3hAXICorHhAXI0qO2W6BYkI6MdbkW8ksmgpa2y3mWaNChjvvJ/xC4Xp0aHo7kZmdRYnF0QpUvR3I5zOovcpo6ezgS8zuTqU4Yr3XGsZy5Hc4q9CGL4HSJyZmXLOzwxlvj9jpG5iZT5NTxlvj9jX6ksys9LGXD7GayLcPhlnq7Piu4fCrx/kcCEmS+FdvEcHFLkkssvFby8DFNybyzLHgOBibg8KVHrNcHGDdMirTOXjouzGDvVgp9YzNcliJNopvxmS8YWpK7HN+My7sU2yMbDPH+5J1cYNkqKwT1tk4uLWyW5C9cmOKnDgHY9rLxDZBoWZdYk5zyNrpp0orxzlM5T+yxEQsnFeNxM1M/sqUq6xZYwkZV16Rdkh1aY621+e0zOnK2eNpp9YzOnlyWzqvTxW8mzLkXAupT2cBtzS4I8x6zX6yZTlTjjxZYyySrRlQ/L/wDJvfJOKbsz1P8AcjUZx+8M0XNqro/sX9ElGVSr1f4JWBFjyma6YjZjP7tA7a9cOA4Uc0mYI7Z6PEvCS4DlvoveXhFw87yyT6I/yeray2mm9SM1AzztgWIPCgU2rxs8dpk2qws8Nu8ixDohGC1fyZqVp1U60V0IxOMqLtrXQjPDj9xOVulgXhQIztc9SZqMYCK0VNu4sxBZtPUxZIiOQZSli+BruCzzsS9wnmyfRL+DXcFlSn1x3JKbz+sO5KkYzni95KgiJV00thKaLpXhxKA7V6CJQKtCfiP3EqRSMsE17UyUOmnOeziZmIHRGrPWomNuKwoqvo7jO3k1Qqtse4bEpnUbx3DbBSc5SwNRGKU55y9F7zpEIk03qNeCUGjliW4KefUnidyjqW0lFKxrCYFlUepGaVWnCTIUpoXiO5aNGKXSSilVOJKkodKsRtKbTbBtIgVVJS0bTIlFE0iLSUKl7RRTOIKZJYApubAlSUpFR2Em1pSKhsZmdxR8yD1EvKCiSoQwG7IovJomt8lAqKXQhuSlIu7USVUUlgZ7xSOwzKqZpgH86AElV9m41GI5qk79Z0iKRzyT6z4G4pKTk5YmqhC6SfW4CoHws49MrQxexmSlqa2EtYh003sJMlLKTMqzixYXRMWKKkxYpCiZmReNIk5BtAZ3BlZ0TfI3J0N8g6FDdIys6wJvkMrJsJxAeRDig8hQ40icrHcajVC8mliXfEhXSkLxGjeukvcLQmtZiYkVi0YmJFIv2GZFYmRmAmay3Azp39Nxd3ISlZkajUkSlZ1hxLuCcmRrejck2DfBT4NOxYnq3K6qdgMbh0wsSMzmKaGKJumQG0i94KaAZEDxIKRRiRaEDEyGdIm4bQjcBomN0LQaJl3QUyi0LiSjKoZmEoztBNgm7T7TUYCU650jAQlUZuMQIyYqA6V5A0aZLDqgjM5SKJXE8QyqtGdsB1W2EnAOq2wmyhr0yUCoEsHN2IthZTu1CIsLp0XZI+HE9wqmZoCVYm0TlVZqoCOTAZTYoNpRQeMyTAtTmYygdVOscpxDuuTatsqw2lnjNmaVWMjIa4DKKM94zpr8RYyKRnRNxkUlyU1xEpnZBxCi8nZd5R1QZJzKOqJncUoqRmclo6sxniUUZ2McUovJWXiJRZUGixnBRGmjVwgKbExAbSXkoSnHa95qBzuDOlwPjxliz00G0ixFAZ4iAykWg0ZEmA5AyQDKaRmg8bQZnAVVpM7Ayq3jbQrFoxMEKxkjNNWbSk2lmjWMzjItCRiYFEiANAKyhoy2EkPG4z3hs1C5A0YtTKn7CbgyQBzyUho85A2YSwkqKeosZSJOzI1xJCSshqNSSkKllNxqJSLs7N74SnjuUH0aAdo2liAjtRdoMbQyUKxrPEkwLRrEoM65KCOsKBjUY7henJmR0U2yULwmZoVUmYmIDpkoNFkmBaDMTELC8Gc5hVOcz3DXgbOFDZ4oFTJtAdUsYhHWZrarRqsbUUVVmZxFI1WZnEUVZmdodVTM4h1NEoaUhAhUmdIgRzjdD8zzz7NDc7AdRApGJllaECWtLRgZQ6gA8YEsVjAzMisUBSLILUzMi8DMiiRmwUjNi0CS1C8Gc5FM4xQWUzUYibkWgrRVa4ozIAVBvCtnkpDKqyTjAZVibQyrDYGjWMzgqmlM7UK2XwC3GrH5xmn2LDRgSZFY0yCsYkKUiZDoJKkUEUiYmFpRMIZAEgpFihWMyTAoqhjbAeMiUKRkZmGjqZmcRRSJQxBs0BkiWCLVgA2UKEEDAbmCiAyRmUUSIHRmRryD8+VM+wKRgQUQDIBkiSHSIHQBziB4yMpMKJhBAaLAdAPGRmYFIszMNKRZkMmSRSMjNBlIkwKKZmlPnmaRkxQVmoUt4QbwrMISTNRAS8tBoyJQrGRmYVWMjEwiiMDXAeEjE+uGSAe4AgG4ncCiAgMmAyZmgXMlFMqhYgo6qCg6qEoo8agoVjUJMCiqGdoOlJtB0w2gqoScRSNQzQpGZmcQ2eSgHIUMygJkoFMUCUKwAAUwKxmZnEVhUMTiKZ5mh4pRPqh1AkyGzCWNcAQABmwFzxQ0qgoI5ihlMUGjUFB41BQpGYFIzAdVCVAOeKgbPFB41DMwKxmZmBWMjEwKKRKDqRKBvM0NcVWIg3gAA3AG4Aga8g2kYqB5qJ7w8TIICAYDACQE5GggE2BkBSIDxApEyKIBwDEBgCgKwMSKIzIpEzIoZDkkOZGEgSNQBEkh0QMBgFkAAP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2293938"/>
            <a:ext cx="6391275" cy="4791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642918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мероприятий по поэтапному введению Всероссийского физкультурно-спортивного комплекса «Готов к труду и обороне» в школе.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2143116"/>
          <a:ext cx="8001056" cy="3855720"/>
        </p:xfrm>
        <a:graphic>
          <a:graphicData uri="http://schemas.openxmlformats.org/drawingml/2006/table">
            <a:tbl>
              <a:tblPr/>
              <a:tblGrid>
                <a:gridCol w="5419690"/>
                <a:gridCol w="2581366"/>
              </a:tblGrid>
              <a:tr h="64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Мероприятия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Дата проведения</a:t>
                      </a:r>
                      <a:endParaRPr lang="ru-RU" sz="16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Спортивный праздник «Готов к труду и обороне».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сентября 2014г.</a:t>
                      </a:r>
                      <a:endParaRPr lang="ru-RU" sz="16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Легкоатлетическая эстафета посвященная дню физкультурника ЯНАО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 сентября 2014г.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Легкоатлетический кросс посвященный Всероссийскому дню бега «Кросс наций»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 сентября 2014г.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Военно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полевые сборы  в рамках работы ВПК «Юный нахимовец».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 2014г.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Соревнования по стрельбе  в рамках работы ВПК «Юный нахимовец».</a:t>
                      </a:r>
                      <a:endParaRPr lang="ru-RU" sz="16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 сентября 2014 года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s://encrypted-tbn3.gstatic.com/images?q=tbn:ANd9GcQx5w8KDd1C6bulxb_VBxSJB_fY7SwnZvAmRUNqeyuGIBSB_LAP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sp>
        <p:nvSpPr>
          <p:cNvPr id="1031" name="AutoShape 7" descr="data:image/jpeg;base64,/9j/4AAQSkZJRgABAQAAAQABAAD/2wCEAAkGBxQSEBQPEhIUFA8PDw8PDw8UEBAPDw8PFBEWFhQUFBQYHCggGBolHBQUITEhJSkrLi4uFx8zODMsNygtLisBCgoKDg0OFxAQGiwcHBwsLCwsLCwsLCwsLCwsLCwsLCwtLCwsLCw3LSwsLCwsLDcrLCwrLCw3LCwsLCwsLCwsLP/AABEIAMIBAwMBEQACEQEDEQH/xAAbAAADAQEBAQEAAAAAAAAAAAABAgMABAYFB//EAEEQAAIBAQMHBg0DAwQDAAAAAAABAgMEEVEFEhNBYZGhFCExUtLTFUJTVGJkcYGSk5TR8FWisTLB4SJD4vFyc8L/xAAaAQEBAQEBAQEAAAAAAAAAAAAAAQIDBAUG/8QAOBEBAAIBAgMFBwMDAgcBAAAAAAERAgMSE1HRFCExkZIEFVJTYqLwIkFhcYGxMsEjM0JygqHhBf/aAAwDAQACEQMRAD8AR1ble3zH6NwyyjGLk0a76ru9y4GHOJmf2UjaYvXdin0oNRqQ5rTleMXmQi6lS69xjclFelJ8yOeWpETUd8txMVZKeW7ndWpOmnzZ6nGrTX/k1zrcZ4sxP6oojLGfCX042qHWXE6zlERcpjO6YxjvmSyynHUm7tfQvceOPaZy78MJyjn3R/l7p9lwwmtXUxxnl3zX9aulKVvpvXc8Guc6aWvjqXHhMeMT4uPtGhOjEZXGWOXhlHhP/wB/qrG20+stzOzy8TE/LafWXELvxbl0OuuIN8GVup9dbmE4mJ45Qp9dcfsSjiYnjlGl11xFJuxUWUqXlFxJS78TrKdHyi4/YUm7HmZZUo+UXH7EIzxPHK1Hyi3S+wN2J1leh5VbpfYG7HmdZZoeVjul9hUm7Eyy3Q8qt0vsTbJuxF5boeVjul9htnkbsSPLNDysd0vsWpN2PNvDNDysd0vsO83Y8w8M0fKL932FSbsQeWKPlFul9hUm7HmHheh5SP7vsDdjzK8q0PKx3S+wqTdjzFZWoeVjul9hU8jdjzVjlah5WP7vsScZ5G7HmvQyrRlJRjUi5N3Jc6vZNsm6HeZVgPy2b544X3++53HtmO+IT94XhL/oT3d8ujprWfR1YRnJXyzlVjH/AFypJRvWcuZX3q66/mvPBj7VOrjllo4bq8L7oy/pPL+yThWcXPink6zRjT0kKiqxnUnKdVRcG5uT5pRfOruj3HP2T2mJnZnG3Ke/v8J/pLpnjMRcd8L1M1xal/TJZstt+o9OvrYYRWXff7R4y45akY1/L4uTKc5UIZ1apmzi4RWZTajGLui07r77or+o+Zr6mptwxzxmcPO6/h6tDWz0t+cYTNY+Mf8ATfddPpQsVVrmtdS7/wBdDsn0cJ4mMZY5XE/0eaM4y74LWsk4tSdoqSlJqClmUs6C1tJR5/Y7zye03p56epc3deH7f2fU9gidXS1dP9quP+6J7lFZ5+d1vkUe7Ndpx55emejn7v1vp9WPUys9Tzyv8il3Y7Tjzy9M9D3frfT6seo6Cp55X+RS7sdpx55emeh7v1vp9WPU8bPU89r/AE9LuxPtWPPL0z0Pd+t9Pqx6qRs8/PbR9LR7ona8eeXpnoe79b6fVj1Pyefn1p+kpd0O1488vKT3frfT6seo6Cfn1p+ko90O1488vKU93630+rHqeNGp5/avpKPdGe0488vTJ7v1vp9WPVRWep+oWr6Kj3I7Tjzy9Mnu7W+n1Y9TaCp5/a/oqXcjtOPPL0ye7tb6fVj1DQ1f1C1fRUe5HaceeXpk93a30+rHqDpVPP7V9FS7ovaseeXpnovu7W+n1Y9W0VT9QtX0VHuR2rDnl6Z6J7u1vp9WPUVTqfqFq+jodyTtOPPL0ye7tb6fVj1HMqfqFr+jod0O0488vTPQ93630+rHqXR1P1C1/RUO5HaceeXpk93a30+rHq2iqfqFq+jodyO1Y88vTJ7u1vp9WPVtHV8/tX0dHuS9qw55emeh7v1vp9WPVtHV8/tX0dHuh2rDnl6Z6L7v1vp9WPVtFV8/tX0dHuSdqx55emU93a30+rHqKpVfP7V9HR7odpx55emV93630+rHqOiq/qFr+io9yO04c8vTKe7tb6fVj1MqdT9Qtf0VHuR2nH+fTPRfd2t9Pqx6vQZKrZ0FHOnOUElOpOk6Tm8Ws1K/m1HbT1ozur8pj/Lz6/s2elW6u/lMT/iXadLeZ+ays16PbEmXfFOjJtOUZuSV86dOrOng6kacnHir/ceH/wDTyv2ecfinGJ/pMxbWju3d7kjF33vpx6dp7oxiO6PBiInxnvktlo1aUqjowVWnOE5VKLmqbh0f64SfN03O77nzfbdOMduV1+qK53yj+r0YKRsVWulDPp2eOa9K51M6olJtXQzE020unVeeTU9pz4+pMaeWU90fpiLiK/mY8Xn04ic8pvvin11kSKgoRtFFKCWZz1Oa7o8Uut7XqZ4REez6kTHfE1HdMf8Ak9/surGlqXMxMT3THOJcMqU4zcOm67nhNKDv1pyu5jho560znO3KO/wxqKn+fHxZ7H7Jlnls19scpibjy7v8Oyjku9qc7RSTX9Mc+bcb8Xm3X+wzjnr7r1NLVmY8K293/v8A2b1Z08dHg6OX6Zm8pnxnpH8OqOT151T+OfYNzr63y9b7erw8CPj/ADyUjk1edR+OXYHH1vl6329TgR8f55KLJi85Xxvsjj63y9b7epwI+P8APJWOS/Wf3y7A4+t8vW+3qcCPj/PI6yZ6y/mPsknX1vla329TgR8f55GWTPWZfMfZM8fW+Vrfb1OBHx/nkZZM9Zl8x9kcfW+Vrfb1OBHx/nkpHJnrM/mf8Rx9b5Wr9vU4EfH+eSscmes1PmLsk7RrfK1ft6rwI+P88j+DF5zV+YuyO0avytX7epwI+P8APJnkz1mr8xdkdo1fl6v29TgR8f55F8Fes1fmLslj2jV+Xq/b1OBHx/nkXwT6zU+P/iXtOp8vV+3qcCPj/PIfBHrFT412R2nU+Xq/b1OBHx/nkHgj1ip8xdknadW/+Xq/b1OBHx/nkHgr1mfzF2S9p1vlav29TgR8f55N4K9ZqfMXZJ2nW+Vrfb1OBHx/nkZZJ9YqfMXZJ2jV+Xq/b1OBHx/nkaOSV5xV+YuyO0avy9X7epwI+P8API6yP6xW+OPZJ2nV+Xq/b1OBHx/nkKyR6xW+ZHsjtOr8vV+3qcCPj/PIyyN6xX+ZHskn2nV+Xq/b1OBHx/nkZ5H9Yr/Mj2TroZ56s1MZ4f1r/a2ctGIj/XMupwuSWCu53e959PHuEmjdjxWgPVYaFJxakuZp3pmNTDHUxnDKLiWscpxm4Pyem+dqUcc1Rkvde1cePHtmjG3Gs4/aZmp/v3TbpOyZu6PKEc1wgroyuz5Npznd0J3dC2Ley4aGrlqRqa8xceGMeEfz/MpOcRFYueVlfTHpw1M3raWpxONpf6v3j9pefLGb3Y+P+TpS6FB34uUc1bmc51facu7HT2zzmYpmctWfDGv7q07Ji75Pnb1X7Nh20NHhY1dzPfM85bww2x/P7i7Kd2hVlIKwsosXhZyDojZyCis4B0ADQoMSOmFAxOQvGkjNg5iFqDKjJslBlAyH0YsHRolq2hQ3SMqKG6QdGsBYaENhmZFVFGVobkCwcy0WV1EKLRqVUaiGUdOjY8sqR6LDaIWEcCgAFSAN4BiwLQm8CDopy2EoXT2EGa2ANFMCsGBaJkURAyMyDftECUqhqgumWJaDcpSMUEds2jaHVrG0HTjaGVUbRWNZGZxFFXRnbIDtKG0TlakXaJTtbNRjAi67ZaAcpMT4hJRxZbEs5FHxadoR1mB006kSC0c16yBZUVsAk6GxFsGMNhAyigKRpoC1OImR1wkYDOaA2egM6qAztCwAXT7ADnsANyLYlOMi2IThJFEnJgZVNhaDxqEFYz2gVU9pJgHOMgKTAa54ANGmwHUMQHVxgFtATnSv1ARdm2GrHi1eepIlanOX4wWtCqzO0t0wrsi2qrQ9pmgXaRQMbUKFI2kgrC0bRMCsa5KDaRGQVJANnoAZwDxl7CwKRtCLQZWtYk2jcoi9ZaEqleIoQlXgUJpo4FoIp36gLU6LeszYpGzrEWLQpokjogiAuQCusKAz0wFc0tYE5VtvEBOVXayTA3LSUPGpnsmWT3EFYRZLHRCTWoyLwrLWiStmc4vUIJllTTFoorOsTIKpFBUGQs2Y8QC6LxJYXR7SkGUdoW2d342C2S/LwWLp7eJLLNGitbG4tSNljiNyrKzLYLCunHFDcA3HFEmUsM8hZothVY52KJYpCbWsliueQC/YBOcG8eBYkctaml03moSZc0pR/Ewicp7HuZuIE8/Y9zA+Qqc14p1tgyctcDIdVXg0FtaFcLa0aixRmbLUhmvxkTvLXhRWJLV0ws3NzNP3oxuAlZpjcJyo1CxIlNVFq4FiQiqT1rgQMpy6vBlgMqjw/ktSFnPZwKJ6a7U+JaAdp9F7mKRN2h4PiKLFVpP8ZKVT/U8d4AUJfjADs09m8lgxoyXjIXAtGo+t/BBenKeqN/vRB0wU+ql7yWLKEsUveiA5kutwLcDNSWL9wuBKo5YbywS55t4osSJObWu81AHKGAvgme3+RvxZpvBbG+CivJQ3wUjLI71LiN8JMF8ETXivgXdDNS3g6a/2/wCBvhYNCk4/7b3juV00676rM7Y5rEqq3SWp8SbVsHlV4N+1DbDO9o5V9DghOEG+FPCmMeC+xNkm+B8Jxw4f4Lsk3wV22P4htld0NC0wfSv7E2yW6ac6T1Mk7oW1lTpvVwJcqnKzx2+6IuQFZli/hFh1ZI67/wCBukUhYae3eyb8g/I6WC3k3yNyWlgi7pCunSQuQkqkF0f/AEWktKdoSw3MUWjK2YRXwliOZYaeo+iKRaxSzJ1dm5E/SVI6Go+lpe5FvGCpB2OWua4F3QUlKyPrIb4QvJH1hvgendGPWe48ty2VUY9aW4XIbRLrP4f8i5B0O3gSxOdBa2/dFGomURlQj157kavJkHZ49afwxLc8gY2aOL+GBJnLktn5NDFfDEm7MtKpZqePBG4nNJmHLUslHrS9yRv9bNwhKx0etU4FiNRmzU7JR6090RPEImFOSUetLcifrauG5JS60tyH6y1YWeGqU9yMzuWJWjQj1p7kZvJVo0VjvUTMzLUSdUVjHdEzcr3s6O3hAXICorHhAXI0qO2W6BYkI6MdbkW8ksmgpa2y3mWaNChjvvJ/xC4Xp0aHo7kZmdRYnF0QpUvR3I5zOovcpo6ezgS8zuTqU4Yr3XGsZy5Hc4q9CGL4HSJyZmXLOzwxlvj9jpG5iZT5NTxlvj9jX6ksys9LGXD7GayLcPhlnq7Piu4fCrx/kcCEmS+FdvEcHFLkkssvFby8DFNybyzLHgOBibg8KVHrNcHGDdMirTOXjouzGDvVgp9YzNcliJNopvxmS8YWpK7HN+My7sU2yMbDPH+5J1cYNkqKwT1tk4uLWyW5C9cmOKnDgHY9rLxDZBoWZdYk5zyNrpp0orxzlM5T+yxEQsnFeNxM1M/sqUq6xZYwkZV16Rdkh1aY621+e0zOnK2eNpp9YzOnlyWzqvTxW8mzLkXAupT2cBtzS4I8x6zX6yZTlTjjxZYyySrRlQ/L/wDJvfJOKbsz1P8AcjUZx+8M0XNqro/sX9ElGVSr1f4JWBFjyma6YjZjP7tA7a9cOA4Uc0mYI7Z6PEvCS4DlvoveXhFw87yyT6I/yeray2mm9SM1AzztgWIPCgU2rxs8dpk2qws8Nu8ixDohGC1fyZqVp1U60V0IxOMqLtrXQjPDj9xOVulgXhQIztc9SZqMYCK0VNu4sxBZtPUxZIiOQZSli+BruCzzsS9wnmyfRL+DXcFlSn1x3JKbz+sO5KkYzni95KgiJV00thKaLpXhxKA7V6CJQKtCfiP3EqRSMsE17UyUOmnOeziZmIHRGrPWomNuKwoqvo7jO3k1Qqtse4bEpnUbx3DbBSc5SwNRGKU55y9F7zpEIk03qNeCUGjliW4KefUnidyjqW0lFKxrCYFlUepGaVWnCTIUpoXiO5aNGKXSSilVOJKkodKsRtKbTbBtIgVVJS0bTIlFE0iLSUKl7RRTOIKZJYApubAlSUpFR2Em1pSKhsZmdxR8yD1EvKCiSoQwG7IovJomt8lAqKXQhuSlIu7USVUUlgZ7xSOwzKqZpgH86AElV9m41GI5qk79Z0iKRzyT6z4G4pKTk5YmqhC6SfW4CoHws49MrQxexmSlqa2EtYh003sJMlLKTMqzixYXRMWKKkxYpCiZmReNIk5BtAZ3BlZ0TfI3J0N8g6FDdIys6wJvkMrJsJxAeRDig8hQ40icrHcajVC8mliXfEhXSkLxGjeukvcLQmtZiYkVi0YmJFIv2GZFYmRmAmay3Azp39Nxd3ISlZkajUkSlZ1hxLuCcmRrejck2DfBT4NOxYnq3K6qdgMbh0wsSMzmKaGKJumQG0i94KaAZEDxIKRRiRaEDEyGdIm4bQjcBomN0LQaJl3QUyi0LiSjKoZmEoztBNgm7T7TUYCU650jAQlUZuMQIyYqA6V5A0aZLDqgjM5SKJXE8QyqtGdsB1W2EnAOq2wmyhr0yUCoEsHN2IthZTu1CIsLp0XZI+HE9wqmZoCVYm0TlVZqoCOTAZTYoNpRQeMyTAtTmYygdVOscpxDuuTatsqw2lnjNmaVWMjIa4DKKM94zpr8RYyKRnRNxkUlyU1xEpnZBxCi8nZd5R1QZJzKOqJncUoqRmclo6sxniUUZ2McUovJWXiJRZUGixnBRGmjVwgKbExAbSXkoSnHa95qBzuDOlwPjxliz00G0ixFAZ4iAykWg0ZEmA5AyQDKaRmg8bQZnAVVpM7Ayq3jbQrFoxMEKxkjNNWbSk2lmjWMzjItCRiYFEiANAKyhoy2EkPG4z3hs1C5A0YtTKn7CbgyQBzyUho85A2YSwkqKeosZSJOzI1xJCSshqNSSkKllNxqJSLs7N74SnjuUH0aAdo2liAjtRdoMbQyUKxrPEkwLRrEoM65KCOsKBjUY7henJmR0U2yULwmZoVUmYmIDpkoNFkmBaDMTELC8Gc5hVOcz3DXgbOFDZ4oFTJtAdUsYhHWZrarRqsbUUVVmZxFI1WZnEUVZmdodVTM4h1NEoaUhAhUmdIgRzjdD8zzz7NDc7AdRApGJllaECWtLRgZQ6gA8YEsVjAzMisUBSLILUzMi8DMiiRmwUjNi0CS1C8Gc5FM4xQWUzUYibkWgrRVa4ozIAVBvCtnkpDKqyTjAZVibQyrDYGjWMzgqmlM7UK2XwC3GrH5xmn2LDRgSZFY0yCsYkKUiZDoJKkUEUiYmFpRMIZAEgpFihWMyTAoqhjbAeMiUKRkZmGjqZmcRRSJQxBs0BkiWCLVgA2UKEEDAbmCiAyRmUUSIHRmRryD8+VM+wKRgQUQDIBkiSHSIHQBziB4yMpMKJhBAaLAdAPGRmYFIszMNKRZkMmSRSMjNBlIkwKKZmlPnmaRkxQVmoUt4QbwrMISTNRAS8tBoyJQrGRmYVWMjEwiiMDXAeEjE+uGSAe4AgG4ncCiAgMmAyZmgXMlFMqhYgo6qCg6qEoo8agoVjUJMCiqGdoOlJtB0w2gqoScRSNQzQpGZmcQ2eSgHIUMygJkoFMUCUKwAAUwKxmZnEVhUMTiKZ5mh4pRPqh1AkyGzCWNcAQABmwFzxQ0qgoI5ihlMUGjUFB41BQpGYFIzAdVCVAOeKgbPFB41DMwKxmZmBWMjEwKKRKDqRKBvM0NcVWIg3gAA3AG4Aga8g2kYqB5qJ7w8TIICAYDACQE5GggE2BkBSIDxApEyKIBwDEBgCgKwMSKIzIpEzIoZDkkOZGEgSNQBEkh0QMBgFkAAP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2395538"/>
            <a:ext cx="6391275" cy="4791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357298"/>
          <a:ext cx="8072494" cy="4907280"/>
        </p:xfrm>
        <a:graphic>
          <a:graphicData uri="http://schemas.openxmlformats.org/drawingml/2006/table">
            <a:tbl>
              <a:tblPr/>
              <a:tblGrid>
                <a:gridCol w="5468080"/>
                <a:gridCol w="2604414"/>
              </a:tblGrid>
              <a:tr h="3160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рамках уроков по легкой атлетике проведение тестирования по легкоатлетическим дисциплинам комплекса ГТО среди учащихся 5-11 класса (бег на короткие и средние дистанции, метание малого мяча и гранаты на дальность с разбега, прыжки в длину с места и  с разбега, прыжки в высоту); контрольные тесты по общей физической подготовке (ОФП) (тесты на гибкость, пресс, подтягивание на перекладине - юноши, отжимание от пола- девушки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 –октябрь 2014г.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Апрель – май 2015г.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Физкультурно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спортивного лагеря «Олимп»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9-11января 2015г.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s://encrypted-tbn3.gstatic.com/images?q=tbn:ANd9GcQx5w8KDd1C6bulxb_VBxSJB_fY7SwnZvAmRUNqeyuGIBSB_LAP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1" y="0"/>
            <a:ext cx="9144000" cy="6849177"/>
          </a:xfrm>
          <a:prstGeom prst="rect">
            <a:avLst/>
          </a:prstGeom>
          <a:noFill/>
        </p:spPr>
      </p:pic>
      <p:sp>
        <p:nvSpPr>
          <p:cNvPr id="1031" name="AutoShape 7" descr="data:image/jpeg;base64,/9j/4AAQSkZJRgABAQAAAQABAAD/2wCEAAkGBxQSEBQPEhIUFA8PDw8PDw8UEBAPDw8PFBEWFhQUFBQYHCggGBolHBQUITEhJSkrLi4uFx8zODMsNygtLisBCgoKDg0OFxAQGiwcHBwsLCwsLCwsLCwsLCwsLCwsLCwtLCwsLCw3LSwsLCwsLDcrLCwrLCw3LCwsLCwsLCwsLP/AABEIAMIBAwMBEQACEQEDEQH/xAAbAAADAQEBAQEAAAAAAAAAAAABAgMABAYFB//EAEEQAAIBAQMHBg0DAwQDAAAAAAABAgMEEVEFEhNBYZGhFCExUtLTFUJTVGJkcYGSk5TR8FWisTLB4SJD4vFyc8L/xAAaAQEBAQEBAQEAAAAAAAAAAAAAAQIDBAUG/8QAOBEBAAIBAgMFBwMDAgcBAAAAAAERAgMSE1HRFCExkZIEFVJTYqLwIkFhcYGxMsEjM0JygqHhBf/aAAwDAQACEQMRAD8AR1ble3zH6NwyyjGLk0a76ru9y4GHOJmf2UjaYvXdin0oNRqQ5rTleMXmQi6lS69xjclFelJ8yOeWpETUd8txMVZKeW7ndWpOmnzZ6nGrTX/k1zrcZ4sxP6oojLGfCX042qHWXE6zlERcpjO6YxjvmSyynHUm7tfQvceOPaZy78MJyjn3R/l7p9lwwmtXUxxnl3zX9aulKVvpvXc8Guc6aWvjqXHhMeMT4uPtGhOjEZXGWOXhlHhP/wB/qrG20+stzOzy8TE/LafWXELvxbl0OuuIN8GVup9dbmE4mJ45Qp9dcfsSjiYnjlGl11xFJuxUWUqXlFxJS78TrKdHyi4/YUm7HmZZUo+UXH7EIzxPHK1Hyi3S+wN2J1leh5VbpfYG7HmdZZoeVjul9hUm7Eyy3Q8qt0vsTbJuxF5boeVjul9htnkbsSPLNDysd0vsWpN2PNvDNDysd0vsO83Y8w8M0fKL932FSbsQeWKPlFul9hUm7HmHheh5SP7vsDdjzK8q0PKx3S+wqTdjzFZWoeVjul9hU8jdjzVjlah5WP7vsScZ5G7HmvQyrRlJRjUi5N3Jc6vZNsm6HeZVgPy2b544X3++53HtmO+IT94XhL/oT3d8ujprWfR1YRnJXyzlVjH/AFypJRvWcuZX3q66/mvPBj7VOrjllo4bq8L7oy/pPL+yThWcXPink6zRjT0kKiqxnUnKdVRcG5uT5pRfOruj3HP2T2mJnZnG3Ke/v8J/pLpnjMRcd8L1M1xal/TJZstt+o9OvrYYRWXff7R4y45akY1/L4uTKc5UIZ1apmzi4RWZTajGLui07r77or+o+Zr6mptwxzxmcPO6/h6tDWz0t+cYTNY+Mf8ATfddPpQsVVrmtdS7/wBdDsn0cJ4mMZY5XE/0eaM4y74LWsk4tSdoqSlJqClmUs6C1tJR5/Y7zye03p56epc3deH7f2fU9gidXS1dP9quP+6J7lFZ5+d1vkUe7Ndpx55emejn7v1vp9WPUys9Tzyv8il3Y7Tjzy9M9D3frfT6seo6Cp55X+RS7sdpx55emeh7v1vp9WPU8bPU89r/AE9LuxPtWPPL0z0Pd+t9Pqx6qRs8/PbR9LR7ona8eeXpnoe79b6fVj1Pyefn1p+kpd0O1488vKT3frfT6seo6Cfn1p+ko90O1488vKU93630+rHqeNGp5/avpKPdGe0488vTJ7v1vp9WPVRWep+oWr6Kj3I7Tjzy9Mnu7W+n1Y9TaCp5/a/oqXcjtOPPL0ye7tb6fVj1DQ1f1C1fRUe5HaceeXpk93a30+rHqDpVPP7V9FS7ovaseeXpnovu7W+n1Y9W0VT9QtX0VHuR2rDnl6Z6J7u1vp9WPUVTqfqFq+jodyTtOPPL0ye7tb6fVj1HMqfqFr+jod0O0488vTPQ93630+rHqXR1P1C1/RUO5HaceeXpk93a30+rHq2iqfqFq+jodyO1Y88vTJ7u1vp9WPVtHV8/tX0dHuS9qw55emeh7v1vp9WPVtHV8/tX0dHuh2rDnl6Z6L7v1vp9WPVtFV8/tX0dHuSdqx55emU93a30+rHqKpVfP7V9HR7odpx55emV93630+rHqOiq/qFr+io9yO04c8vTKe7tb6fVj1MqdT9Qtf0VHuR2nH+fTPRfd2t9Pqx6vQZKrZ0FHOnOUElOpOk6Tm8Ws1K/m1HbT1ozur8pj/Lz6/s2elW6u/lMT/iXadLeZ+ays16PbEmXfFOjJtOUZuSV86dOrOng6kacnHir/ceH/wDTyv2ecfinGJ/pMxbWju3d7kjF33vpx6dp7oxiO6PBiInxnvktlo1aUqjowVWnOE5VKLmqbh0f64SfN03O77nzfbdOMduV1+qK53yj+r0YKRsVWulDPp2eOa9K51M6olJtXQzE020unVeeTU9pz4+pMaeWU90fpiLiK/mY8Xn04ic8pvvin11kSKgoRtFFKCWZz1Oa7o8Uut7XqZ4REez6kTHfE1HdMf8Ak9/surGlqXMxMT3THOJcMqU4zcOm67nhNKDv1pyu5jho560znO3KO/wxqKn+fHxZ7H7Jlnls19scpibjy7v8Oyjku9qc7RSTX9Mc+bcb8Xm3X+wzjnr7r1NLVmY8K293/v8A2b1Z08dHg6OX6Zm8pnxnpH8OqOT151T+OfYNzr63y9b7erw8CPj/ADyUjk1edR+OXYHH1vl6329TgR8f55KLJi85Xxvsjj63y9b7epwI+P8APJWOS/Wf3y7A4+t8vW+3qcCPj/PI6yZ6y/mPsknX1vla329TgR8f55GWTPWZfMfZM8fW+Vrfb1OBHx/nkZZM9Zl8x9kcfW+Vrfb1OBHx/nkpHJnrM/mf8Rx9b5Wr9vU4EfH+eSscmes1PmLsk7RrfK1ft6rwI+P88j+DF5zV+YuyO0avytX7epwI+P8APJnkz1mr8xdkdo1fl6v29TgR8f55F8Fes1fmLslj2jV+Xq/b1OBHx/nkXwT6zU+P/iXtOp8vV+3qcCPj/PIfBHrFT412R2nU+Xq/b1OBHx/nkHgj1ip8xdknadW/+Xq/b1OBHx/nkHgr1mfzF2S9p1vlav29TgR8f55N4K9ZqfMXZJ2nW+Vrfb1OBHx/nkZZJ9YqfMXZJ2jV+Xq/b1OBHx/nkaOSV5xV+YuyO0avy9X7epwI+P8API6yP6xW+OPZJ2nV+Xq/b1OBHx/nkKyR6xW+ZHsjtOr8vV+3qcCPj/PIyyN6xX+ZHskn2nV+Xq/b1OBHx/nkZ5H9Yr/Mj2TroZ56s1MZ4f1r/a2ctGIj/XMupwuSWCu53e959PHuEmjdjxWgPVYaFJxakuZp3pmNTDHUxnDKLiWscpxm4Pyem+dqUcc1Rkvde1cePHtmjG3Gs4/aZmp/v3TbpOyZu6PKEc1wgroyuz5Npznd0J3dC2Ley4aGrlqRqa8xceGMeEfz/MpOcRFYueVlfTHpw1M3raWpxONpf6v3j9pefLGb3Y+P+TpS6FB34uUc1bmc51facu7HT2zzmYpmctWfDGv7q07Ji75Pnb1X7Nh20NHhY1dzPfM85bww2x/P7i7Kd2hVlIKwsosXhZyDojZyCis4B0ADQoMSOmFAxOQvGkjNg5iFqDKjJslBlAyH0YsHRolq2hQ3SMqKG6QdGsBYaENhmZFVFGVobkCwcy0WV1EKLRqVUaiGUdOjY8sqR6LDaIWEcCgAFSAN4BiwLQm8CDopy2EoXT2EGa2ANFMCsGBaJkURAyMyDftECUqhqgumWJaDcpSMUEds2jaHVrG0HTjaGVUbRWNZGZxFFXRnbIDtKG0TlakXaJTtbNRjAi67ZaAcpMT4hJRxZbEs5FHxadoR1mB006kSC0c16yBZUVsAk6GxFsGMNhAyigKRpoC1OImR1wkYDOaA2egM6qAztCwAXT7ADnsANyLYlOMi2IThJFEnJgZVNhaDxqEFYz2gVU9pJgHOMgKTAa54ANGmwHUMQHVxgFtATnSv1ARdm2GrHi1eepIlanOX4wWtCqzO0t0wrsi2qrQ9pmgXaRQMbUKFI2kgrC0bRMCsa5KDaRGQVJANnoAZwDxl7CwKRtCLQZWtYk2jcoi9ZaEqleIoQlXgUJpo4FoIp36gLU6LeszYpGzrEWLQpokjogiAuQCusKAz0wFc0tYE5VtvEBOVXayTA3LSUPGpnsmWT3EFYRZLHRCTWoyLwrLWiStmc4vUIJllTTFoorOsTIKpFBUGQs2Y8QC6LxJYXR7SkGUdoW2d342C2S/LwWLp7eJLLNGitbG4tSNljiNyrKzLYLCunHFDcA3HFEmUsM8hZothVY52KJYpCbWsliueQC/YBOcG8eBYkctaml03moSZc0pR/Ewicp7HuZuIE8/Y9zA+Qqc14p1tgyctcDIdVXg0FtaFcLa0aixRmbLUhmvxkTvLXhRWJLV0ws3NzNP3oxuAlZpjcJyo1CxIlNVFq4FiQiqT1rgQMpy6vBlgMqjw/ktSFnPZwKJ6a7U+JaAdp9F7mKRN2h4PiKLFVpP8ZKVT/U8d4AUJfjADs09m8lgxoyXjIXAtGo+t/BBenKeqN/vRB0wU+ql7yWLKEsUveiA5kutwLcDNSWL9wuBKo5YbywS55t4osSJObWu81AHKGAvgme3+RvxZpvBbG+CivJQ3wUjLI71LiN8JMF8ETXivgXdDNS3g6a/2/wCBvhYNCk4/7b3juV00676rM7Y5rEqq3SWp8SbVsHlV4N+1DbDO9o5V9DghOEG+FPCmMeC+xNkm+B8Jxw4f4Lsk3wV22P4htld0NC0wfSv7E2yW6ac6T1Mk7oW1lTpvVwJcqnKzx2+6IuQFZli/hFh1ZI67/wCBukUhYae3eyb8g/I6WC3k3yNyWlgi7pCunSQuQkqkF0f/AEWktKdoSw3MUWjK2YRXwliOZYaeo+iKRaxSzJ1dm5E/SVI6Go+lpe5FvGCpB2OWua4F3QUlKyPrIb4QvJH1hvgendGPWe48ty2VUY9aW4XIbRLrP4f8i5B0O3gSxOdBa2/dFGomURlQj157kavJkHZ49afwxLc8gY2aOL+GBJnLktn5NDFfDEm7MtKpZqePBG4nNJmHLUslHrS9yRv9bNwhKx0etU4FiNRmzU7JR6090RPEImFOSUetLcifrauG5JS60tyH6y1YWeGqU9yMzuWJWjQj1p7kZvJVo0VjvUTMzLUSdUVjHdEzcr3s6O3hAXICorHhAXI0qO2W6BYkI6MdbkW8ksmgpa2y3mWaNChjvvJ/xC4Xp0aHo7kZmdRYnF0QpUvR3I5zOovcpo6ezgS8zuTqU4Yr3XGsZy5Hc4q9CGL4HSJyZmXLOzwxlvj9jpG5iZT5NTxlvj9jX6ksys9LGXD7GayLcPhlnq7Piu4fCrx/kcCEmS+FdvEcHFLkkssvFby8DFNybyzLHgOBibg8KVHrNcHGDdMirTOXjouzGDvVgp9YzNcliJNopvxmS8YWpK7HN+My7sU2yMbDPH+5J1cYNkqKwT1tk4uLWyW5C9cmOKnDgHY9rLxDZBoWZdYk5zyNrpp0orxzlM5T+yxEQsnFeNxM1M/sqUq6xZYwkZV16Rdkh1aY621+e0zOnK2eNpp9YzOnlyWzqvTxW8mzLkXAupT2cBtzS4I8x6zX6yZTlTjjxZYyySrRlQ/L/wDJvfJOKbsz1P8AcjUZx+8M0XNqro/sX9ElGVSr1f4JWBFjyma6YjZjP7tA7a9cOA4Uc0mYI7Z6PEvCS4DlvoveXhFw87yyT6I/yeray2mm9SM1AzztgWIPCgU2rxs8dpk2qws8Nu8ixDohGC1fyZqVp1U60V0IxOMqLtrXQjPDj9xOVulgXhQIztc9SZqMYCK0VNu4sxBZtPUxZIiOQZSli+BruCzzsS9wnmyfRL+DXcFlSn1x3JKbz+sO5KkYzni95KgiJV00thKaLpXhxKA7V6CJQKtCfiP3EqRSMsE17UyUOmnOeziZmIHRGrPWomNuKwoqvo7jO3k1Qqtse4bEpnUbx3DbBSc5SwNRGKU55y9F7zpEIk03qNeCUGjliW4KefUnidyjqW0lFKxrCYFlUepGaVWnCTIUpoXiO5aNGKXSSilVOJKkodKsRtKbTbBtIgVVJS0bTIlFE0iLSUKl7RRTOIKZJYApubAlSUpFR2Em1pSKhsZmdxR8yD1EvKCiSoQwG7IovJomt8lAqKXQhuSlIu7USVUUlgZ7xSOwzKqZpgH86AElV9m41GI5qk79Z0iKRzyT6z4G4pKTk5YmqhC6SfW4CoHws49MrQxexmSlqa2EtYh003sJMlLKTMqzixYXRMWKKkxYpCiZmReNIk5BtAZ3BlZ0TfI3J0N8g6FDdIys6wJvkMrJsJxAeRDig8hQ40icrHcajVC8mliXfEhXSkLxGjeukvcLQmtZiYkVi0YmJFIv2GZFYmRmAmay3Azp39Nxd3ISlZkajUkSlZ1hxLuCcmRrejck2DfBT4NOxYnq3K6qdgMbh0wsSMzmKaGKJumQG0i94KaAZEDxIKRRiRaEDEyGdIm4bQjcBomN0LQaJl3QUyi0LiSjKoZmEoztBNgm7T7TUYCU650jAQlUZuMQIyYqA6V5A0aZLDqgjM5SKJXE8QyqtGdsB1W2EnAOq2wmyhr0yUCoEsHN2IthZTu1CIsLp0XZI+HE9wqmZoCVYm0TlVZqoCOTAZTYoNpRQeMyTAtTmYygdVOscpxDuuTatsqw2lnjNmaVWMjIa4DKKM94zpr8RYyKRnRNxkUlyU1xEpnZBxCi8nZd5R1QZJzKOqJncUoqRmclo6sxniUUZ2McUovJWXiJRZUGixnBRGmjVwgKbExAbSXkoSnHa95qBzuDOlwPjxliz00G0ixFAZ4iAykWg0ZEmA5AyQDKaRmg8bQZnAVVpM7Ayq3jbQrFoxMEKxkjNNWbSk2lmjWMzjItCRiYFEiANAKyhoy2EkPG4z3hs1C5A0YtTKn7CbgyQBzyUho85A2YSwkqKeosZSJOzI1xJCSshqNSSkKllNxqJSLs7N74SnjuUH0aAdo2liAjtRdoMbQyUKxrPEkwLRrEoM65KCOsKBjUY7henJmR0U2yULwmZoVUmYmIDpkoNFkmBaDMTELC8Gc5hVOcz3DXgbOFDZ4oFTJtAdUsYhHWZrarRqsbUUVVmZxFI1WZnEUVZmdodVTM4h1NEoaUhAhUmdIgRzjdD8zzz7NDc7AdRApGJllaECWtLRgZQ6gA8YEsVjAzMisUBSLILUzMi8DMiiRmwUjNi0CS1C8Gc5FM4xQWUzUYibkWgrRVa4ozIAVBvCtnkpDKqyTjAZVibQyrDYGjWMzgqmlM7UK2XwC3GrH5xmn2LDRgSZFY0yCsYkKUiZDoJKkUEUiYmFpRMIZAEgpFihWMyTAoqhjbAeMiUKRkZmGjqZmcRRSJQxBs0BkiWCLVgA2UKEEDAbmCiAyRmUUSIHRmRryD8+VM+wKRgQUQDIBkiSHSIHQBziB4yMpMKJhBAaLAdAPGRmYFIszMNKRZkMmSRSMjNBlIkwKKZmlPnmaRkxQVmoUt4QbwrMISTNRAS8tBoyJQrGRmYVWMjEwiiMDXAeEjE+uGSAe4AgG4ncCiAgMmAyZmgXMlFMqhYgo6qCg6qEoo8agoVjUJMCiqGdoOlJtB0w2gqoScRSNQzQpGZmcQ2eSgHIUMygJkoFMUCUKwAAUwKxmZnEVhUMTiKZ5mh4pRPqh1AkyGzCWNcAQABmwFzxQ0qgoI5ihlMUGjUFB41BQpGYFIzAdVCVAOeKgbPFB41DMwKxmZmBWMjEwKKRKDqRKBvM0NcVWIg3gAA3AG4Aga8g2kYqB5qJ7w8TIICAYDACQE5GggE2BkBSIDxApEyKIBwDEBgCgKwMSKIzIpEzIoZDkkOZGEgSNQBEkh0QMBgFkAAP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2293938"/>
            <a:ext cx="6391275" cy="4791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955577"/>
          <a:ext cx="8643998" cy="5958840"/>
        </p:xfrm>
        <a:graphic>
          <a:graphicData uri="http://schemas.openxmlformats.org/drawingml/2006/table">
            <a:tbl>
              <a:tblPr/>
              <a:tblGrid>
                <a:gridCol w="5855200"/>
                <a:gridCol w="2788798"/>
              </a:tblGrid>
              <a:tr h="331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Сдача норм ГТО 1-2ступеней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Январь 2015г.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Сдача норм ГТО 6-11ступеней персоналом школы (руководители, специалисты, служащие, рабочие)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Февраль 2015г.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Семейная спортивная суббота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7февраля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14марта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11апреля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Олимпийская декада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 2015г.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Сдача норм ГТО 3-5ступеней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 2015г.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«Президентские состязания» 1-11классы.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 2015г.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Соревнования по лыжным гонкам «Ямальская лыжня» 1-11ступени.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Апрель 2015г.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Соревнования по национальным видам спорта посвященные «Дню оленевода»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Апрель 2015г.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Легкоатлетическая эстафета посвященная «Дню Победы»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Май 2015г.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Военно-спортивная игра «Зарница»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Май 2015г.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s://encrypted-tbn3.gstatic.com/images?q=tbn:ANd9GcQx5w8KDd1C6bulxb_VBxSJB_fY7SwnZvAmRUNqeyuGIBSB_LAP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sp>
        <p:nvSpPr>
          <p:cNvPr id="1031" name="AutoShape 7" descr="data:image/jpeg;base64,/9j/4AAQSkZJRgABAQAAAQABAAD/2wCEAAkGBxQSEBQPEhIUFA8PDw8PDw8UEBAPDw8PFBEWFhQUFBQYHCggGBolHBQUITEhJSkrLi4uFx8zODMsNygtLisBCgoKDg0OFxAQGiwcHBwsLCwsLCwsLCwsLCwsLCwsLCwtLCwsLCw3LSwsLCwsLDcrLCwrLCw3LCwsLCwsLCwsLP/AABEIAMIBAwMBEQACEQEDEQH/xAAbAAADAQEBAQEAAAAAAAAAAAABAgMABAYFB//EAEEQAAIBAQMHBg0DAwQDAAAAAAABAgMEEVEFEhNBYZGhFCExUtLTFUJTVGJkcYGSk5TR8FWisTLB4SJD4vFyc8L/xAAaAQEBAQEBAQEAAAAAAAAAAAAAAQIDBAUG/8QAOBEBAAIBAgMFBwMDAgcBAAAAAAERAgMSE1HRFCExkZIEFVJTYqLwIkFhcYGxMsEjM0JygqHhBf/aAAwDAQACEQMRAD8AR1ble3zH6NwyyjGLk0a76ru9y4GHOJmf2UjaYvXdin0oNRqQ5rTleMXmQi6lS69xjclFelJ8yOeWpETUd8txMVZKeW7ndWpOmnzZ6nGrTX/k1zrcZ4sxP6oojLGfCX042qHWXE6zlERcpjO6YxjvmSyynHUm7tfQvceOPaZy78MJyjn3R/l7p9lwwmtXUxxnl3zX9aulKVvpvXc8Guc6aWvjqXHhMeMT4uPtGhOjEZXGWOXhlHhP/wB/qrG20+stzOzy8TE/LafWXELvxbl0OuuIN8GVup9dbmE4mJ45Qp9dcfsSjiYnjlGl11xFJuxUWUqXlFxJS78TrKdHyi4/YUm7HmZZUo+UXH7EIzxPHK1Hyi3S+wN2J1leh5VbpfYG7HmdZZoeVjul9hUm7Eyy3Q8qt0vsTbJuxF5boeVjul9htnkbsSPLNDysd0vsWpN2PNvDNDysd0vsO83Y8w8M0fKL932FSbsQeWKPlFul9hUm7HmHheh5SP7vsDdjzK8q0PKx3S+wqTdjzFZWoeVjul9hU8jdjzVjlah5WP7vsScZ5G7HmvQyrRlJRjUi5N3Jc6vZNsm6HeZVgPy2b544X3++53HtmO+IT94XhL/oT3d8ujprWfR1YRnJXyzlVjH/AFypJRvWcuZX3q66/mvPBj7VOrjllo4bq8L7oy/pPL+yThWcXPink6zRjT0kKiqxnUnKdVRcG5uT5pRfOruj3HP2T2mJnZnG3Ke/v8J/pLpnjMRcd8L1M1xal/TJZstt+o9OvrYYRWXff7R4y45akY1/L4uTKc5UIZ1apmzi4RWZTajGLui07r77or+o+Zr6mptwxzxmcPO6/h6tDWz0t+cYTNY+Mf8ATfddPpQsVVrmtdS7/wBdDsn0cJ4mMZY5XE/0eaM4y74LWsk4tSdoqSlJqClmUs6C1tJR5/Y7zye03p56epc3deH7f2fU9gidXS1dP9quP+6J7lFZ5+d1vkUe7Ndpx55emejn7v1vp9WPUys9Tzyv8il3Y7Tjzy9M9D3frfT6seo6Cp55X+RS7sdpx55emeh7v1vp9WPU8bPU89r/AE9LuxPtWPPL0z0Pd+t9Pqx6qRs8/PbR9LR7ona8eeXpnoe79b6fVj1Pyefn1p+kpd0O1488vKT3frfT6seo6Cfn1p+ko90O1488vKU93630+rHqeNGp5/avpKPdGe0488vTJ7v1vp9WPVRWep+oWr6Kj3I7Tjzy9Mnu7W+n1Y9TaCp5/a/oqXcjtOPPL0ye7tb6fVj1DQ1f1C1fRUe5HaceeXpk93a30+rHqDpVPP7V9FS7ovaseeXpnovu7W+n1Y9W0VT9QtX0VHuR2rDnl6Z6J7u1vp9WPUVTqfqFq+jodyTtOPPL0ye7tb6fVj1HMqfqFr+jod0O0488vTPQ93630+rHqXR1P1C1/RUO5HaceeXpk93a30+rHq2iqfqFq+jodyO1Y88vTJ7u1vp9WPVtHV8/tX0dHuS9qw55emeh7v1vp9WPVtHV8/tX0dHuh2rDnl6Z6L7v1vp9WPVtFV8/tX0dHuSdqx55emU93a30+rHqKpVfP7V9HR7odpx55emV93630+rHqOiq/qFr+io9yO04c8vTKe7tb6fVj1MqdT9Qtf0VHuR2nH+fTPRfd2t9Pqx6vQZKrZ0FHOnOUElOpOk6Tm8Ws1K/m1HbT1ozur8pj/Lz6/s2elW6u/lMT/iXadLeZ+ays16PbEmXfFOjJtOUZuSV86dOrOng6kacnHir/ceH/wDTyv2ecfinGJ/pMxbWju3d7kjF33vpx6dp7oxiO6PBiInxnvktlo1aUqjowVWnOE5VKLmqbh0f64SfN03O77nzfbdOMduV1+qK53yj+r0YKRsVWulDPp2eOa9K51M6olJtXQzE020unVeeTU9pz4+pMaeWU90fpiLiK/mY8Xn04ic8pvvin11kSKgoRtFFKCWZz1Oa7o8Uut7XqZ4REez6kTHfE1HdMf8Ak9/surGlqXMxMT3THOJcMqU4zcOm67nhNKDv1pyu5jho560znO3KO/wxqKn+fHxZ7H7Jlnls19scpibjy7v8Oyjku9qc7RSTX9Mc+bcb8Xm3X+wzjnr7r1NLVmY8K293/v8A2b1Z08dHg6OX6Zm8pnxnpH8OqOT151T+OfYNzr63y9b7erw8CPj/ADyUjk1edR+OXYHH1vl6329TgR8f55KLJi85Xxvsjj63y9b7epwI+P8APJWOS/Wf3y7A4+t8vW+3qcCPj/PI6yZ6y/mPsknX1vla329TgR8f55GWTPWZfMfZM8fW+Vrfb1OBHx/nkZZM9Zl8x9kcfW+Vrfb1OBHx/nkpHJnrM/mf8Rx9b5Wr9vU4EfH+eSscmes1PmLsk7RrfK1ft6rwI+P88j+DF5zV+YuyO0avytX7epwI+P8APJnkz1mr8xdkdo1fl6v29TgR8f55F8Fes1fmLslj2jV+Xq/b1OBHx/nkXwT6zU+P/iXtOp8vV+3qcCPj/PIfBHrFT412R2nU+Xq/b1OBHx/nkHgj1ip8xdknadW/+Xq/b1OBHx/nkHgr1mfzF2S9p1vlav29TgR8f55N4K9ZqfMXZJ2nW+Vrfb1OBHx/nkZZJ9YqfMXZJ2jV+Xq/b1OBHx/nkaOSV5xV+YuyO0avy9X7epwI+P8API6yP6xW+OPZJ2nV+Xq/b1OBHx/nkKyR6xW+ZHsjtOr8vV+3qcCPj/PIyyN6xX+ZHskn2nV+Xq/b1OBHx/nkZ5H9Yr/Mj2TroZ56s1MZ4f1r/a2ctGIj/XMupwuSWCu53e959PHuEmjdjxWgPVYaFJxakuZp3pmNTDHUxnDKLiWscpxm4Pyem+dqUcc1Rkvde1cePHtmjG3Gs4/aZmp/v3TbpOyZu6PKEc1wgroyuz5Npznd0J3dC2Ley4aGrlqRqa8xceGMeEfz/MpOcRFYueVlfTHpw1M3raWpxONpf6v3j9pefLGb3Y+P+TpS6FB34uUc1bmc51facu7HT2zzmYpmctWfDGv7q07Ji75Pnb1X7Nh20NHhY1dzPfM85bww2x/P7i7Kd2hVlIKwsosXhZyDojZyCis4B0ADQoMSOmFAxOQvGkjNg5iFqDKjJslBlAyH0YsHRolq2hQ3SMqKG6QdGsBYaENhmZFVFGVobkCwcy0WV1EKLRqVUaiGUdOjY8sqR6LDaIWEcCgAFSAN4BiwLQm8CDopy2EoXT2EGa2ANFMCsGBaJkURAyMyDftECUqhqgumWJaDcpSMUEds2jaHVrG0HTjaGVUbRWNZGZxFFXRnbIDtKG0TlakXaJTtbNRjAi67ZaAcpMT4hJRxZbEs5FHxadoR1mB006kSC0c16yBZUVsAk6GxFsGMNhAyigKRpoC1OImR1wkYDOaA2egM6qAztCwAXT7ADnsANyLYlOMi2IThJFEnJgZVNhaDxqEFYz2gVU9pJgHOMgKTAa54ANGmwHUMQHVxgFtATnSv1ARdm2GrHi1eepIlanOX4wWtCqzO0t0wrsi2qrQ9pmgXaRQMbUKFI2kgrC0bRMCsa5KDaRGQVJANnoAZwDxl7CwKRtCLQZWtYk2jcoi9ZaEqleIoQlXgUJpo4FoIp36gLU6LeszYpGzrEWLQpokjogiAuQCusKAz0wFc0tYE5VtvEBOVXayTA3LSUPGpnsmWT3EFYRZLHRCTWoyLwrLWiStmc4vUIJllTTFoorOsTIKpFBUGQs2Y8QC6LxJYXR7SkGUdoW2d342C2S/LwWLp7eJLLNGitbG4tSNljiNyrKzLYLCunHFDcA3HFEmUsM8hZothVY52KJYpCbWsliueQC/YBOcG8eBYkctaml03moSZc0pR/Ewicp7HuZuIE8/Y9zA+Qqc14p1tgyctcDIdVXg0FtaFcLa0aixRmbLUhmvxkTvLXhRWJLV0ws3NzNP3oxuAlZpjcJyo1CxIlNVFq4FiQiqT1rgQMpy6vBlgMqjw/ktSFnPZwKJ6a7U+JaAdp9F7mKRN2h4PiKLFVpP8ZKVT/U8d4AUJfjADs09m8lgxoyXjIXAtGo+t/BBenKeqN/vRB0wU+ql7yWLKEsUveiA5kutwLcDNSWL9wuBKo5YbywS55t4osSJObWu81AHKGAvgme3+RvxZpvBbG+CivJQ3wUjLI71LiN8JMF8ETXivgXdDNS3g6a/2/wCBvhYNCk4/7b3juV00676rM7Y5rEqq3SWp8SbVsHlV4N+1DbDO9o5V9DghOEG+FPCmMeC+xNkm+B8Jxw4f4Lsk3wV22P4htld0NC0wfSv7E2yW6ac6T1Mk7oW1lTpvVwJcqnKzx2+6IuQFZli/hFh1ZI67/wCBukUhYae3eyb8g/I6WC3k3yNyWlgi7pCunSQuQkqkF0f/AEWktKdoSw3MUWjK2YRXwliOZYaeo+iKRaxSzJ1dm5E/SVI6Go+lpe5FvGCpB2OWua4F3QUlKyPrIb4QvJH1hvgendGPWe48ty2VUY9aW4XIbRLrP4f8i5B0O3gSxOdBa2/dFGomURlQj157kavJkHZ49afwxLc8gY2aOL+GBJnLktn5NDFfDEm7MtKpZqePBG4nNJmHLUslHrS9yRv9bNwhKx0etU4FiNRmzU7JR6090RPEImFOSUetLcifrauG5JS60tyH6y1YWeGqU9yMzuWJWjQj1p7kZvJVo0VjvUTMzLUSdUVjHdEzcr3s6O3hAXICorHhAXI0qO2W6BYkI6MdbkW8ksmgpa2y3mWaNChjvvJ/xC4Xp0aHo7kZmdRYnF0QpUvR3I5zOovcpo6ezgS8zuTqU4Yr3XGsZy5Hc4q9CGL4HSJyZmXLOzwxlvj9jpG5iZT5NTxlvj9jX6ksys9LGXD7GayLcPhlnq7Piu4fCrx/kcCEmS+FdvEcHFLkkssvFby8DFNybyzLHgOBibg8KVHrNcHGDdMirTOXjouzGDvVgp9YzNcliJNopvxmS8YWpK7HN+My7sU2yMbDPH+5J1cYNkqKwT1tk4uLWyW5C9cmOKnDgHY9rLxDZBoWZdYk5zyNrpp0orxzlM5T+yxEQsnFeNxM1M/sqUq6xZYwkZV16Rdkh1aY621+e0zOnK2eNpp9YzOnlyWzqvTxW8mzLkXAupT2cBtzS4I8x6zX6yZTlTjjxZYyySrRlQ/L/wDJvfJOKbsz1P8AcjUZx+8M0XNqro/sX9ElGVSr1f4JWBFjyma6YjZjP7tA7a9cOA4Uc0mYI7Z6PEvCS4DlvoveXhFw87yyT6I/yeray2mm9SM1AzztgWIPCgU2rxs8dpk2qws8Nu8ixDohGC1fyZqVp1U60V0IxOMqLtrXQjPDj9xOVulgXhQIztc9SZqMYCK0VNu4sxBZtPUxZIiOQZSli+BruCzzsS9wnmyfRL+DXcFlSn1x3JKbz+sO5KkYzni95KgiJV00thKaLpXhxKA7V6CJQKtCfiP3EqRSMsE17UyUOmnOeziZmIHRGrPWomNuKwoqvo7jO3k1Qqtse4bEpnUbx3DbBSc5SwNRGKU55y9F7zpEIk03qNeCUGjliW4KefUnidyjqW0lFKxrCYFlUepGaVWnCTIUpoXiO5aNGKXSSilVOJKkodKsRtKbTbBtIgVVJS0bTIlFE0iLSUKl7RRTOIKZJYApubAlSUpFR2Em1pSKhsZmdxR8yD1EvKCiSoQwG7IovJomt8lAqKXQhuSlIu7USVUUlgZ7xSOwzKqZpgH86AElV9m41GI5qk79Z0iKRzyT6z4G4pKTk5YmqhC6SfW4CoHws49MrQxexmSlqa2EtYh003sJMlLKTMqzixYXRMWKKkxYpCiZmReNIk5BtAZ3BlZ0TfI3J0N8g6FDdIys6wJvkMrJsJxAeRDig8hQ40icrHcajVC8mliXfEhXSkLxGjeukvcLQmtZiYkVi0YmJFIv2GZFYmRmAmay3Azp39Nxd3ISlZkajUkSlZ1hxLuCcmRrejck2DfBT4NOxYnq3K6qdgMbh0wsSMzmKaGKJumQG0i94KaAZEDxIKRRiRaEDEyGdIm4bQjcBomN0LQaJl3QUyi0LiSjKoZmEoztBNgm7T7TUYCU650jAQlUZuMQIyYqA6V5A0aZLDqgjM5SKJXE8QyqtGdsB1W2EnAOq2wmyhr0yUCoEsHN2IthZTu1CIsLp0XZI+HE9wqmZoCVYm0TlVZqoCOTAZTYoNpRQeMyTAtTmYygdVOscpxDuuTatsqw2lnjNmaVWMjIa4DKKM94zpr8RYyKRnRNxkUlyU1xEpnZBxCi8nZd5R1QZJzKOqJncUoqRmclo6sxniUUZ2McUovJWXiJRZUGixnBRGmjVwgKbExAbSXkoSnHa95qBzuDOlwPjxliz00G0ixFAZ4iAykWg0ZEmA5AyQDKaRmg8bQZnAVVpM7Ayq3jbQrFoxMEKxkjNNWbSk2lmjWMzjItCRiYFEiANAKyhoy2EkPG4z3hs1C5A0YtTKn7CbgyQBzyUho85A2YSwkqKeosZSJOzI1xJCSshqNSSkKllNxqJSLs7N74SnjuUH0aAdo2liAjtRdoMbQyUKxrPEkwLRrEoM65KCOsKBjUY7henJmR0U2yULwmZoVUmYmIDpkoNFkmBaDMTELC8Gc5hVOcz3DXgbOFDZ4oFTJtAdUsYhHWZrarRqsbUUVVmZxFI1WZnEUVZmdodVTM4h1NEoaUhAhUmdIgRzjdD8zzz7NDc7AdRApGJllaECWtLRgZQ6gA8YEsVjAzMisUBSLILUzMi8DMiiRmwUjNi0CS1C8Gc5FM4xQWUzUYibkWgrRVa4ozIAVBvCtnkpDKqyTjAZVibQyrDYGjWMzgqmlM7UK2XwC3GrH5xmn2LDRgSZFY0yCsYkKUiZDoJKkUEUiYmFpRMIZAEgpFihWMyTAoqhjbAeMiUKRkZmGjqZmcRRSJQxBs0BkiWCLVgA2UKEEDAbmCiAyRmUUSIHRmRryD8+VM+wKRgQUQDIBkiSHSIHQBziB4yMpMKJhBAaLAdAPGRmYFIszMNKRZkMmSRSMjNBlIkwKKZmlPnmaRkxQVmoUt4QbwrMISTNRAS8tBoyJQrGRmYVWMjEwiiMDXAeEjE+uGSAe4AgG4ncCiAgMmAyZmgXMlFMqhYgo6qCg6qEoo8agoVjUJMCiqGdoOlJtB0w2gqoScRSNQzQpGZmcQ2eSgHIUMygJkoFMUCUKwAAUwKxmZnEVhUMTiKZ5mh4pRPqh1AkyGzCWNcAQABmwFzxQ0qgoI5ihlMUGjUFB41BQpGYFIzAdVCVAOeKgbPFB41DMwKxmZmBWMjEwKKRKDqRKBvM0NcVWIg3gAA3AG4Aga8g2kYqB5qJ7w8TIICAYDACQE5GggE2BkBSIDxApEyKIBwDEBgCgKwMSKIzIpEzIoZDkkOZGEgSNQBEkh0QMBgFkAAP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2293938"/>
            <a:ext cx="6391275" cy="4791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857232"/>
            <a:ext cx="6500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Достижения наших воспитанников.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71472" y="1357298"/>
            <a:ext cx="821537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XVII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окружная военно-спортивная игра «Командарм», 2014 г., 1 место в личном зачёте в сгибании и разгибании рук в упоре лёжа (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Ламдо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Виктор),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XVII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окружная военно-спортивная игра «Командарм», 2014 г., 1 место в личном зачёте в сгибании и разгибании рук в упоре лёжа (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Мазыкина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Алёна),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конкурсе на получение денежной премии Главы МО 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Ямальский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 для поддержки талантливой молодежи, 2014 г., победитель в номинации «Любительский спорт» (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Сеньков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Илья),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муниципальный заочный этап открытого публичного Всероссийского конкурса на лучшую общеобразовательную организацию, развивающую физическую культуру и спорт «Олимпиада начинается в школе», 2014 г., (победитель),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1030</Words>
  <Application>Microsoft Office PowerPoint</Application>
  <PresentationFormat>Экран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2015-01-12T16:20:24Z</dcterms:created>
  <dcterms:modified xsi:type="dcterms:W3CDTF">2015-03-13T10:36:53Z</dcterms:modified>
</cp:coreProperties>
</file>