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000240"/>
            <a:ext cx="8286808" cy="37147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Спортивно-массовая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физкультурно-оздоровительная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работа в школе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Дудина О.Л.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Цель: популяризация зимних видов спорта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E:\видео фото\работа)\IMG_0238_001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1349" y="1770063"/>
            <a:ext cx="338617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F:\проекты по ф к\проект-оздоровит работа\фото для проекта\IMG_6983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56138" y="2686373"/>
            <a:ext cx="4038600" cy="269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631052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Подвижные перемены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привлечение детей к занятиям физической культурой и спортом; достижение положительного эмоционального настроя.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:\проекты по ф к\проект-оздоровит работа\фото для проекта\IMG_20150304_124136_2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5138" y="2536586"/>
            <a:ext cx="4038600" cy="299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F:\проекты по ф к\проект-оздоровит работа\фото для проекта\IMG_20150305_114445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98156" y="2214553"/>
            <a:ext cx="3354564" cy="442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Подвижные игры: «удочка»; «хвост дракона»; «пустое место»; «третий - лишний»; «передача мяча в колонне»; «шишки, желуди, орехи» и др.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:\ШМО\декада ФК\фото с декады\aEjOHyUukA4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5138" y="2519194"/>
            <a:ext cx="4038600" cy="302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F:\ШМО\декада ФК\фото с декады\2 и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56138" y="2821964"/>
            <a:ext cx="4038600" cy="242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988242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Спортивный праздник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«Мы со спортом дружим!»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пропаганда физической культуры и спорта как основного средства укрепления здоровья и    физического развития детей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:\проекты по ф к\проект-оздоровит работа\фото для проекта\IMG_7023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5138" y="2686373"/>
            <a:ext cx="4038600" cy="269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F:\проекты по ф к\проект-оздоровит работа\фото для проекта\IMG_7165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56138" y="2686373"/>
            <a:ext cx="4038600" cy="269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Неразлучные друзья-взрослые и дети!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:\проекты по ф к\проект-оздоровит работа\фото для проекта\IMG_7140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5138" y="2686373"/>
            <a:ext cx="4038600" cy="269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F:\проекты по ф к\проект-оздоровит работа\фото для проекта\IMG_7094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56138" y="2686373"/>
            <a:ext cx="4038600" cy="269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:\проекты по ф к\проект-оздоровит работа\фото для проекта\IMG_7055.JPG"/>
          <p:cNvPicPr>
            <a:picLocks noGrp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3091450"/>
            <a:ext cx="4040188" cy="269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F:\проекты по ф к\проект-оздоровит работа\фото для проекта\IMG_7193.JPG"/>
          <p:cNvPicPr>
            <a:picLocks noGrp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5025" y="3090920"/>
            <a:ext cx="4041775" cy="269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0034" y="1071546"/>
            <a:ext cx="8429684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 создание условий для развития творческой деятельности учащихся; пропаганда физической культуры и спорта; актуализация интереса учащихся и родителей к здоровому образу жизни.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56448" cy="77724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стенгазет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ШМО\декада ФК\ЗОЖ коллаж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000240"/>
            <a:ext cx="8715436" cy="485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00628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Формирование разносторонней физически развитой личности, способной активно использовать ценности физической культуры для укрепления и сохранения здоровья, организации активного отдыха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500042"/>
            <a:ext cx="8156448" cy="77724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596" y="1351672"/>
            <a:ext cx="8429684" cy="50777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проведение мероприятий по продвижению ВФСК «ГТО» в школе;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увеличение количества детей, систематически занимающихся физической культурой и спортом;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пропаганда физической культуры и спорта как основного средства укрепления здоровья     и физического развития детей;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проведение спортивных мероприятий, соревнований, творческих конкурсов, направленных на формирование и  пропаганду ЗОЖ.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Оформление школьного информационного стенда ВФСК «ГТО»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:\проекты по ф к\проект-оздоровит работа\фото для проекта\IMG_2110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57400" y="1435100"/>
            <a:ext cx="4472318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1049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мероприятий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экспериментальной апробации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Всероссийского физкультурно-спортивного комплекса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«Готов к труду и обороне» в МОУ «СОШ р.п. Озинки»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2014-2015 учебном году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Декада физической культуры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формирование у детей осознанных потребностей в систематических занятиях физической культурой и спортом, физическом самосовершенствовании и ведении здорового образа жизни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559614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Турнир по хоккею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популяризация зимних видов спорта.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:\проекты по ф к\проект-оздоровит работа\фото для проекта\IMG_20150304_155813_1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5138" y="2518216"/>
            <a:ext cx="4038600" cy="302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F:\проекты по ф к\проект-оздоровит работа\фото для проекта\IMG_20150304_160529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56138" y="2518216"/>
            <a:ext cx="4038600" cy="302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Соревнования по лыжным гонкам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:\проекты по ф к\проект-оздоровит работа\фото для проекта\IMG_7008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571745"/>
            <a:ext cx="428945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F:\проекты по ф к\проект-оздоровит работа\фото для проекта\IMG_20150303_154450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56138" y="2536586"/>
            <a:ext cx="4038600" cy="299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73</TotalTime>
  <Words>227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</vt:lpstr>
      <vt:lpstr>Спортивно-массовая  и физкультурно-оздоровительная  работа в школе  Дудина О.Л.</vt:lpstr>
      <vt:lpstr>Цель:</vt:lpstr>
      <vt:lpstr>Задачи:</vt:lpstr>
      <vt:lpstr>Оформление школьного информационного стенда ВФСК «ГТО» </vt:lpstr>
      <vt:lpstr>Слайд 5</vt:lpstr>
      <vt:lpstr>Слайд 6</vt:lpstr>
      <vt:lpstr>        Декада физической культуры</vt:lpstr>
      <vt:lpstr>               Турнир по хоккею  Цель: популяризация зимних видов спорта.   </vt:lpstr>
      <vt:lpstr>Соревнования по лыжным гонкам </vt:lpstr>
      <vt:lpstr>Цель: популяризация зимних видов спорта</vt:lpstr>
      <vt:lpstr>            Подвижные перемены Цель: привлечение детей к занятиям физической культурой и спортом; достижение положительного эмоционального настроя.  </vt:lpstr>
      <vt:lpstr>Подвижные игры: «удочка»; «хвост дракона»; «пустое место»; «третий - лишний»; «передача мяча в колонне»; «шишки, желуди, орехи» и др.</vt:lpstr>
      <vt:lpstr>                  Спортивный праздник                «Мы со спортом дружим!» цель: пропаганда физической культуры и спорта как основного средства укрепления здоровья и    физического развития детей </vt:lpstr>
      <vt:lpstr>Неразлучные друзья-взрослые и дети!</vt:lpstr>
      <vt:lpstr>Слайд 15</vt:lpstr>
      <vt:lpstr>Конкурс стенгазет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«Здоровому- всё здорово!»</dc:title>
  <dc:creator>User</dc:creator>
  <cp:lastModifiedBy>User</cp:lastModifiedBy>
  <cp:revision>12</cp:revision>
  <dcterms:created xsi:type="dcterms:W3CDTF">2015-03-07T17:06:12Z</dcterms:created>
  <dcterms:modified xsi:type="dcterms:W3CDTF">2015-03-15T07:21:55Z</dcterms:modified>
</cp:coreProperties>
</file>