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75724"/>
            <a:ext cx="8640960" cy="4049420"/>
          </a:xfrm>
        </p:spPr>
        <p:txBody>
          <a:bodyPr>
            <a:normAutofit/>
          </a:bodyPr>
          <a:lstStyle/>
          <a:p>
            <a:pPr algn="ctr"/>
            <a:r>
              <a:rPr lang="ru-RU" sz="5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Хозяйство центрального экономического района</a:t>
            </a:r>
            <a:endParaRPr lang="ru-RU" sz="54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9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1"/>
            <a:ext cx="8748464" cy="3888432"/>
          </a:xfrm>
        </p:spPr>
        <p:txBody>
          <a:bodyPr>
            <a:normAutofit/>
          </a:bodyPr>
          <a:lstStyle/>
          <a:p>
            <a:pPr algn="ctr"/>
            <a:r>
              <a:rPr lang="ru-RU" sz="4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Практическая работа: </a:t>
            </a: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Характеристика </a:t>
            </a: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хозяйства центрального </a:t>
            </a: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экономического </a:t>
            </a: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4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603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6000" b="1" u="sng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Цели:</a:t>
            </a:r>
            <a: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556792"/>
            <a:ext cx="8280920" cy="4320480"/>
          </a:xfrm>
        </p:spPr>
        <p:txBody>
          <a:bodyPr>
            <a:normAutofit fontScale="92500" lnSpcReduction="20000"/>
          </a:bodyPr>
          <a:lstStyle/>
          <a:p>
            <a:pPr lvl="0" algn="l">
              <a:spcBef>
                <a:spcPts val="0"/>
              </a:spcBef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Выделить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отрасли специализации 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Центрального  района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основные центры производства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l">
              <a:spcBef>
                <a:spcPts val="0"/>
              </a:spcBef>
            </a:pP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spcBef>
                <a:spcPts val="0"/>
              </a:spcBef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Формировать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умения работать с различными</a:t>
            </a:r>
          </a:p>
          <a:p>
            <a:pPr lvl="0" algn="l">
              <a:spcBef>
                <a:spcPts val="0"/>
              </a:spcBef>
            </a:pP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источниками информации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l">
              <a:spcBef>
                <a:spcPts val="0"/>
              </a:spcBef>
            </a:pP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spcBef>
                <a:spcPts val="0"/>
              </a:spcBef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Развивать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навыки  анализа и обобщения</a:t>
            </a:r>
          </a:p>
          <a:p>
            <a:pPr lvl="0" algn="l">
              <a:spcBef>
                <a:spcPts val="0"/>
              </a:spcBef>
            </a:pP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информации в виде диаграммы и таблицы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44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9036496" cy="6048672"/>
          </a:xfrm>
        </p:spPr>
        <p:txBody>
          <a:bodyPr>
            <a:normAutofit fontScale="775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ru-RU" sz="77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  <a:defRPr/>
            </a:pPr>
            <a:r>
              <a:rPr lang="ru-RU" sz="4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1.Укажите ресурсы ЦЭР: агроклиматические, нефть и газ, железные руды, пушнина, квалифицированные рабочие кадры, информационные сети, горно-химическое сырьё, денежные средства, водные, рекреационные, лесные</a:t>
            </a:r>
          </a:p>
          <a:p>
            <a:pPr marL="0" lvl="0" indent="0" algn="ctr">
              <a:spcBef>
                <a:spcPts val="0"/>
              </a:spcBef>
              <a:buNone/>
              <a:defRPr/>
            </a:pPr>
            <a:endParaRPr lang="ru-RU" sz="4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4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Пользуясь таблицей 2 приложения (с275) постройте столбчатую диаграмму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4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Отраслевая структура промышленного производства ЦЭР»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073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1512168"/>
          </a:xfrm>
        </p:spPr>
        <p:txBody>
          <a:bodyPr/>
          <a:lstStyle/>
          <a:p>
            <a:pPr lvl="0" defTabSz="914400">
              <a:spcBef>
                <a:spcPts val="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3. Пользуясь таблицами 3 и 4 приложения, определите виды продукции, по производству которой ЦЭР занимает первое, второе и третье место. Заполните таблицу.</a:t>
            </a:r>
            <a:r>
              <a:rPr lang="ru-RU" sz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989037"/>
              </p:ext>
            </p:extLst>
          </p:nvPr>
        </p:nvGraphicFramePr>
        <p:xfrm>
          <a:off x="539553" y="1844824"/>
          <a:ext cx="8064894" cy="3492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5"/>
                <a:gridCol w="1512168"/>
                <a:gridCol w="3528391"/>
              </a:tblGrid>
              <a:tr h="122413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Продукция 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 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 в общероссийском производстве, %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682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72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0893"/>
            <a:ext cx="7776864" cy="671804"/>
          </a:xfrm>
        </p:spPr>
        <p:txBody>
          <a:bodyPr/>
          <a:lstStyle/>
          <a:p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Отрасли промышленности</a:t>
            </a:r>
            <a:endParaRPr lang="ru-RU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507425"/>
              </p:ext>
            </p:extLst>
          </p:nvPr>
        </p:nvGraphicFramePr>
        <p:xfrm>
          <a:off x="143667" y="836712"/>
          <a:ext cx="9000332" cy="55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166"/>
                <a:gridCol w="4500166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Отрасли 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Центры производства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54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Наукоемкое машиностроение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333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Железнодорожное машиностроение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4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Автомобилестроение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54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С/х машиностроение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4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Черная металлургия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158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Электроэнергетика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ТЭС</a:t>
                      </a:r>
                    </a:p>
                    <a:p>
                      <a:r>
                        <a:rPr lang="ru-RU" dirty="0" smtClean="0"/>
                        <a:t>ГЭС</a:t>
                      </a:r>
                    </a:p>
                    <a:p>
                      <a:r>
                        <a:rPr lang="ru-RU" dirty="0" smtClean="0"/>
                        <a:t>АЭС</a:t>
                      </a:r>
                      <a:endParaRPr lang="ru-RU" dirty="0"/>
                    </a:p>
                  </a:txBody>
                  <a:tcPr/>
                </a:tc>
              </a:tr>
              <a:tr h="4954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Химическая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промышленность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54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Легкая промышленность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263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652" y="548680"/>
            <a:ext cx="8964488" cy="4806062"/>
          </a:xfrm>
        </p:spPr>
        <p:txBody>
          <a:bodyPr/>
          <a:lstStyle/>
          <a:p>
            <a:pPr marL="0" lvl="0" indent="0" algn="ctr" defTabSz="91440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отрасли сельского хозяйства позволяют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развивать агроклиматические 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ресурсы района? 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549838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38</TotalTime>
  <Words>174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Winter</vt:lpstr>
      <vt:lpstr>Хозяйство центрального экономического района</vt:lpstr>
      <vt:lpstr>Практическая работа: Характеристика хозяйства центрального экономического  района</vt:lpstr>
      <vt:lpstr>Цели: </vt:lpstr>
      <vt:lpstr>Презентация PowerPoint</vt:lpstr>
      <vt:lpstr>3. Пользуясь таблицами 3 и 4 приложения, определите виды продукции, по производству которой ЦЭР занимает первое, второе и третье место. Заполните таблицу. </vt:lpstr>
      <vt:lpstr>4. Отрасли промышленности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Олег</cp:lastModifiedBy>
  <cp:revision>5</cp:revision>
  <dcterms:created xsi:type="dcterms:W3CDTF">2014-12-16T07:00:53Z</dcterms:created>
  <dcterms:modified xsi:type="dcterms:W3CDTF">2014-12-16T08:50:51Z</dcterms:modified>
</cp:coreProperties>
</file>