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791715879265093"/>
          <c:y val="0.16047662401574803"/>
          <c:w val="0.8320828412073491"/>
          <c:h val="0.4240568405511810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транспорта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Железнодорожный</c:v>
                </c:pt>
                <c:pt idx="1">
                  <c:v>Автомобильный</c:v>
                </c:pt>
                <c:pt idx="2">
                  <c:v>Трубопроводный</c:v>
                </c:pt>
                <c:pt idx="3">
                  <c:v>Морской</c:v>
                </c:pt>
                <c:pt idx="4">
                  <c:v>Речной</c:v>
                </c:pt>
                <c:pt idx="5">
                  <c:v>Воздушный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</c:v>
                </c:pt>
                <c:pt idx="1">
                  <c:v>0.5</c:v>
                </c:pt>
                <c:pt idx="2">
                  <c:v>55</c:v>
                </c:pt>
                <c:pt idx="3">
                  <c:v>2</c:v>
                </c:pt>
                <c:pt idx="4">
                  <c:v>2</c:v>
                </c:pt>
                <c:pt idx="5">
                  <c:v>0.1</c:v>
                </c:pt>
              </c:numCache>
            </c:numRef>
          </c:val>
        </c:ser>
        <c:overlap val="100"/>
        <c:axId val="68514560"/>
        <c:axId val="68516096"/>
      </c:barChart>
      <c:catAx>
        <c:axId val="68514560"/>
        <c:scaling>
          <c:orientation val="minMax"/>
        </c:scaling>
        <c:axPos val="b"/>
        <c:tickLblPos val="nextTo"/>
        <c:crossAx val="68516096"/>
        <c:crosses val="autoZero"/>
        <c:auto val="1"/>
        <c:lblAlgn val="ctr"/>
        <c:lblOffset val="100"/>
      </c:catAx>
      <c:valAx>
        <c:axId val="68516096"/>
        <c:scaling>
          <c:orientation val="minMax"/>
        </c:scaling>
        <c:axPos val="l"/>
        <c:majorGridlines/>
        <c:numFmt formatCode="General" sourceLinked="1"/>
        <c:tickLblPos val="nextTo"/>
        <c:crossAx val="68514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E0D7B-38BA-4ADB-97CB-84AB4B481CE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12DB-2C8B-418D-ABE1-D775C7449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E0D7B-38BA-4ADB-97CB-84AB4B481CE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12DB-2C8B-418D-ABE1-D775C744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E0D7B-38BA-4ADB-97CB-84AB4B481CE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12DB-2C8B-418D-ABE1-D775C744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E0D7B-38BA-4ADB-97CB-84AB4B481CE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12DB-2C8B-418D-ABE1-D775C744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E0D7B-38BA-4ADB-97CB-84AB4B481CE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12DB-2C8B-418D-ABE1-D775C7449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E0D7B-38BA-4ADB-97CB-84AB4B481CE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12DB-2C8B-418D-ABE1-D775C744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E0D7B-38BA-4ADB-97CB-84AB4B481CE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12DB-2C8B-418D-ABE1-D775C7449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E0D7B-38BA-4ADB-97CB-84AB4B481CE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12DB-2C8B-418D-ABE1-D775C744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E0D7B-38BA-4ADB-97CB-84AB4B481CE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12DB-2C8B-418D-ABE1-D775C744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E0D7B-38BA-4ADB-97CB-84AB4B481CE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C12DB-2C8B-418D-ABE1-D775C744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CAE0D7B-38BA-4ADB-97CB-84AB4B481CE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10C12DB-2C8B-418D-ABE1-D775C744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CAE0D7B-38BA-4ADB-97CB-84AB4B481CE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10C12DB-2C8B-418D-ABE1-D775C7449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ТРАНСПОРТ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Цель урока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изучить транспортную систему РФ, выявить достоинства и недостатки каждого вида транспорта.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3116"/>
            <a:ext cx="7772400" cy="42124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- познакомиться с транспортной системой РФ;</a:t>
            </a:r>
          </a:p>
          <a:p>
            <a:pPr>
              <a:buNone/>
            </a:pPr>
            <a:r>
              <a:rPr lang="ru-RU" dirty="0" smtClean="0"/>
              <a:t>- узнать о значении </a:t>
            </a:r>
            <a:r>
              <a:rPr lang="ru-RU" dirty="0" smtClean="0"/>
              <a:t>транспорта;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дать характеристику видов транспорта;</a:t>
            </a:r>
          </a:p>
          <a:p>
            <a:pPr>
              <a:buNone/>
            </a:pPr>
            <a:r>
              <a:rPr lang="ru-RU" dirty="0" smtClean="0"/>
              <a:t>- выявить проблемы и перспективы развития транспортной системы РФ.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r>
              <a:rPr lang="ru-RU" sz="2400" dirty="0" smtClean="0"/>
              <a:t>ЖЕЛЕЗНОДОРОЖНЫЙ ТРАНСПОРТ</a:t>
            </a:r>
            <a:br>
              <a:rPr lang="ru-RU" sz="2400" dirty="0" smtClean="0"/>
            </a:br>
            <a:r>
              <a:rPr lang="ru-RU" sz="2400" dirty="0"/>
              <a:t>наиболее эффективен для перевозки грузов на средние и дальние расстояния, а также пассажиров в пригородах и на средние расстояния.</a:t>
            </a:r>
          </a:p>
        </p:txBody>
      </p:sp>
      <p:pic>
        <p:nvPicPr>
          <p:cNvPr id="4" name="Содержимое 3" descr="поезд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650" y="1812925"/>
            <a:ext cx="6057900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АВТОМОБИЛЬНЫЙ ТРАНСПОРТ</a:t>
            </a:r>
            <a:br>
              <a:rPr lang="ru-RU" sz="2400" dirty="0" smtClean="0"/>
            </a:br>
            <a:r>
              <a:rPr lang="ru-RU" sz="2400" dirty="0" smtClean="0"/>
              <a:t>Более </a:t>
            </a:r>
            <a:r>
              <a:rPr lang="ru-RU" sz="2400" dirty="0"/>
              <a:t>маневренный, чем железнодорожный, поэтому позволяет довозить грузы до каждого потребителя. В связи с этим он используется чаще всего  для перевозок  на  малые и средние расстояния. </a:t>
            </a:r>
          </a:p>
        </p:txBody>
      </p:sp>
      <p:pic>
        <p:nvPicPr>
          <p:cNvPr id="4" name="Содержимое 3" descr="грузовик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3298824"/>
            <a:ext cx="5357850" cy="2701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МОРСКОЙ ТРАНСПОРТ</a:t>
            </a:r>
            <a:br>
              <a:rPr lang="ru-RU" sz="2400" dirty="0" smtClean="0"/>
            </a:br>
            <a:r>
              <a:rPr lang="ru-RU" sz="2400" dirty="0" smtClean="0"/>
              <a:t>по грузообороту уступает позиции только трубопроводному и железнодорожному, так как расстояния, на которые перевозится груз, достаточно велики. Этот вид транспорта самый дешевый.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 descr="корабль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714620"/>
            <a:ext cx="6643734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АВИАЦИОННЫЙ ТРАНСПОРТ</a:t>
            </a:r>
            <a:br>
              <a:rPr lang="ru-RU" sz="2400" dirty="0" smtClean="0"/>
            </a:br>
            <a:r>
              <a:rPr lang="ru-RU" sz="2400" dirty="0" smtClean="0"/>
              <a:t>перевозит  почти во все районы страны, самый дорогостоящий вид транспорта. Сильно загрязняет окружающую среду.</a:t>
            </a:r>
            <a:endParaRPr lang="ru-RU" sz="2400" dirty="0"/>
          </a:p>
        </p:txBody>
      </p:sp>
      <p:pic>
        <p:nvPicPr>
          <p:cNvPr id="4" name="Содержимое 3" descr="самолет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3000373"/>
            <a:ext cx="8572560" cy="12842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ТРУБОПРОВОДНЫЙ ТРАНСПОРТ</a:t>
            </a:r>
            <a:br>
              <a:rPr lang="ru-RU" sz="2400" dirty="0" smtClean="0"/>
            </a:br>
            <a:r>
              <a:rPr lang="ru-RU" sz="2400" dirty="0" smtClean="0"/>
              <a:t>транспортирует нефть, природный газ. Лидер по грузообороту.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 descr="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7715303" cy="41259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Грузооборот транспорта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28662" y="1785926"/>
          <a:ext cx="764386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Параграфы 14-15 читать, отвечать на вопросы.</a:t>
            </a:r>
          </a:p>
          <a:p>
            <a:r>
              <a:rPr lang="ru-RU" dirty="0" smtClean="0"/>
              <a:t>Стр.77 вопрос 1 – письменно.</a:t>
            </a:r>
          </a:p>
          <a:p>
            <a:r>
              <a:rPr lang="ru-RU" dirty="0" smtClean="0"/>
              <a:t>Подготовить  и проанализировать  статистические данные о Саратовском транспортном узле.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4800" dirty="0" smtClean="0"/>
              <a:t>      ЖЕЛАЮ УДАЧИ!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</TotalTime>
  <Words>78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ТРАНСПОРТ РОССИИ</vt:lpstr>
      <vt:lpstr>Цель урока:  изучить транспортную систему РФ, выявить достоинства и недостатки каждого вида транспорта.</vt:lpstr>
      <vt:lpstr>ЖЕЛЕЗНОДОРОЖНЫЙ ТРАНСПОРТ наиболее эффективен для перевозки грузов на средние и дальние расстояния, а также пассажиров в пригородах и на средние расстояния.</vt:lpstr>
      <vt:lpstr>  АВТОМОБИЛЬНЫЙ ТРАНСПОРТ Более маневренный, чем железнодорожный, поэтому позволяет довозить грузы до каждого потребителя. В связи с этим он используется чаще всего  для перевозок  на  малые и средние расстояния. </vt:lpstr>
      <vt:lpstr>МОРСКОЙ ТРАНСПОРТ по грузообороту уступает позиции только трубопроводному и железнодорожному, так как расстояния, на которые перевозится груз, достаточно велики. Этот вид транспорта самый дешевый.   </vt:lpstr>
      <vt:lpstr>АВИАЦИОННЫЙ ТРАНСПОРТ перевозит  почти во все районы страны, самый дорогостоящий вид транспорта. Сильно загрязняет окружающую среду.</vt:lpstr>
      <vt:lpstr>ТРУБОПРОВОДНЫЙ ТРАНСПОРТ транспортирует нефть, природный газ. Лидер по грузообороту.  </vt:lpstr>
      <vt:lpstr>Грузооборот транспорта</vt:lpstr>
      <vt:lpstr>   ДОМАШНЕЕ ЗАДАНИЕ:</vt:lpstr>
    </vt:vector>
  </TitlesOfParts>
  <Company>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РОССИИ</dc:title>
  <dc:creator>Sha</dc:creator>
  <cp:lastModifiedBy>Sha</cp:lastModifiedBy>
  <cp:revision>5</cp:revision>
  <dcterms:created xsi:type="dcterms:W3CDTF">2013-10-25T16:27:05Z</dcterms:created>
  <dcterms:modified xsi:type="dcterms:W3CDTF">2013-10-25T17:12:03Z</dcterms:modified>
</cp:coreProperties>
</file>