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9" r:id="rId4"/>
    <p:sldId id="272" r:id="rId5"/>
    <p:sldId id="263" r:id="rId6"/>
    <p:sldId id="273" r:id="rId7"/>
    <p:sldId id="260" r:id="rId8"/>
    <p:sldId id="262" r:id="rId9"/>
    <p:sldId id="261" r:id="rId10"/>
    <p:sldId id="267" r:id="rId11"/>
    <p:sldId id="268" r:id="rId12"/>
    <p:sldId id="266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6993-48FF-4315-9003-6E7701FEB88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9467-9280-481A-99CC-457C2E4E5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5000">
              <a:srgbClr val="FFC000"/>
            </a:gs>
            <a:gs pos="70000">
              <a:srgbClr val="FF0300">
                <a:alpha val="24000"/>
              </a:srgb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1285860"/>
            <a:ext cx="37188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Учиться  </a:t>
            </a:r>
          </a:p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успешно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Лена\Pictures\анимации\8c88561ab8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29198"/>
            <a:ext cx="2438400" cy="1481559"/>
          </a:xfrm>
          <a:prstGeom prst="rect">
            <a:avLst/>
          </a:prstGeom>
          <a:noFill/>
        </p:spPr>
      </p:pic>
      <p:pic>
        <p:nvPicPr>
          <p:cNvPr id="1027" name="Picture 3" descr="C:\Users\Лена\Pictures\анимации\0481a80f3a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714356"/>
            <a:ext cx="1828800" cy="1796995"/>
          </a:xfrm>
          <a:prstGeom prst="rect">
            <a:avLst/>
          </a:prstGeom>
          <a:noFill/>
        </p:spPr>
      </p:pic>
      <p:pic>
        <p:nvPicPr>
          <p:cNvPr id="1028" name="Picture 4" descr="C:\Users\Лена\Pictures\анимации\5765765516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00438"/>
            <a:ext cx="2357454" cy="247152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7000891" y="5410199"/>
            <a:ext cx="1990709" cy="1090635"/>
            <a:chOff x="7000891" y="5410199"/>
            <a:chExt cx="1990709" cy="1090635"/>
          </a:xfrm>
        </p:grpSpPr>
        <p:pic>
          <p:nvPicPr>
            <p:cNvPr id="7" name="Picture 4" descr="{title}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4800" y="5410199"/>
              <a:ext cx="1066800" cy="1066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6" descr="{title}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00891" y="5429264"/>
              <a:ext cx="107156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428596" y="428604"/>
            <a:ext cx="2124060" cy="1900230"/>
            <a:chOff x="304800" y="457200"/>
            <a:chExt cx="2001518" cy="1676400"/>
          </a:xfrm>
        </p:grpSpPr>
        <p:pic>
          <p:nvPicPr>
            <p:cNvPr id="6" name="Picture 2" descr="{title}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914400"/>
              <a:ext cx="1239518" cy="1219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04800" y="457200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???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676400"/>
            <a:ext cx="822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Теперь я узнал __________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071942"/>
            <a:ext cx="5799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что ты можешь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похвалить себя?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10-Dunya_Resimle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Pictures\анимации\c0d0c70f89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2743200" cy="27027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72726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за работу!</a:t>
            </a:r>
            <a:endParaRPr lang="ru-RU" sz="6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71736" y="1"/>
          <a:ext cx="3905256" cy="68579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2628"/>
                <a:gridCol w="1952628"/>
              </a:tblGrid>
              <a:tr h="1404189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63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3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523984" cy="1142988"/>
          </a:xfrm>
          <a:prstGeom prst="rect">
            <a:avLst/>
          </a:prstGeom>
        </p:spPr>
      </p:pic>
      <p:pic>
        <p:nvPicPr>
          <p:cNvPr id="8" name="Рисунок 7" descr="677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928934"/>
            <a:ext cx="1071570" cy="1071570"/>
          </a:xfrm>
          <a:prstGeom prst="rect">
            <a:avLst/>
          </a:prstGeom>
        </p:spPr>
      </p:pic>
      <p:pic>
        <p:nvPicPr>
          <p:cNvPr id="9" name="Рисунок 8" descr="1895_59fdc_n.jpg"/>
          <p:cNvPicPr>
            <a:picLocks noChangeAspect="1"/>
          </p:cNvPicPr>
          <p:nvPr/>
        </p:nvPicPr>
        <p:blipFill>
          <a:blip r:embed="rId4" cstate="print"/>
          <a:srcRect l="10345" t="10345" r="12068" b="6895"/>
          <a:stretch>
            <a:fillRect/>
          </a:stretch>
        </p:blipFill>
        <p:spPr>
          <a:xfrm>
            <a:off x="714348" y="2357430"/>
            <a:ext cx="1071570" cy="1143008"/>
          </a:xfrm>
          <a:prstGeom prst="rect">
            <a:avLst/>
          </a:prstGeom>
        </p:spPr>
      </p:pic>
      <p:pic>
        <p:nvPicPr>
          <p:cNvPr id="10" name="Рисунок 9" descr="1df3e2b89c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071678"/>
            <a:ext cx="1249982" cy="1090609"/>
          </a:xfrm>
          <a:prstGeom prst="rect">
            <a:avLst/>
          </a:prstGeom>
        </p:spPr>
      </p:pic>
      <p:pic>
        <p:nvPicPr>
          <p:cNvPr id="11" name="Рисунок 10" descr="doll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214818"/>
            <a:ext cx="1357322" cy="1248736"/>
          </a:xfrm>
          <a:prstGeom prst="rect">
            <a:avLst/>
          </a:prstGeom>
        </p:spPr>
      </p:pic>
      <p:pic>
        <p:nvPicPr>
          <p:cNvPr id="12" name="Рисунок 11" descr="6380916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643050"/>
            <a:ext cx="1262965" cy="947729"/>
          </a:xfrm>
          <a:prstGeom prst="rect">
            <a:avLst/>
          </a:prstGeom>
        </p:spPr>
      </p:pic>
      <p:pic>
        <p:nvPicPr>
          <p:cNvPr id="4" name="Рисунок 3" descr="0_mid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714356"/>
            <a:ext cx="1071570" cy="1071570"/>
          </a:xfrm>
          <a:prstGeom prst="rect">
            <a:avLst/>
          </a:prstGeom>
        </p:spPr>
      </p:pic>
      <p:pic>
        <p:nvPicPr>
          <p:cNvPr id="10242" name="Picture 2" descr="http://im4-tub-ru.yandex.net/i?id=50255560-53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04" y="4143370"/>
            <a:ext cx="1357332" cy="135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52400"/>
            <a:ext cx="6492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Сигнальные  загадки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819400" y="1371600"/>
            <a:ext cx="3786214" cy="3429024"/>
            <a:chOff x="2286000" y="1371600"/>
            <a:chExt cx="3786214" cy="34290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0" y="1371600"/>
              <a:ext cx="3786214" cy="342902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" name="Солнце 4"/>
            <p:cNvSpPr/>
            <p:nvPr/>
          </p:nvSpPr>
          <p:spPr>
            <a:xfrm>
              <a:off x="3510952" y="1508761"/>
              <a:ext cx="1447670" cy="1508771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5400000">
              <a:off x="3416569" y="2837592"/>
              <a:ext cx="411483" cy="2227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16200000" flipH="1">
              <a:off x="4530162" y="2837592"/>
              <a:ext cx="411483" cy="2227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176874" y="3017532"/>
              <a:ext cx="607707" cy="1122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048000"/>
              <a:ext cx="668155" cy="112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3962400"/>
              <a:ext cx="3513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Таким  образом: _____________.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22"/>
          <p:cNvGrpSpPr/>
          <p:nvPr/>
        </p:nvGrpSpPr>
        <p:grpSpPr>
          <a:xfrm>
            <a:off x="2971800" y="2209800"/>
            <a:ext cx="3429000" cy="2519378"/>
            <a:chOff x="642910" y="285728"/>
            <a:chExt cx="2394506" cy="1500198"/>
          </a:xfrm>
        </p:grpSpPr>
        <p:grpSp>
          <p:nvGrpSpPr>
            <p:cNvPr id="12" name="Группа 19"/>
            <p:cNvGrpSpPr/>
            <p:nvPr/>
          </p:nvGrpSpPr>
          <p:grpSpPr>
            <a:xfrm>
              <a:off x="642910" y="285728"/>
              <a:ext cx="2394506" cy="1500198"/>
              <a:chOff x="642910" y="285728"/>
              <a:chExt cx="2394506" cy="1500198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42910" y="285728"/>
                <a:ext cx="2357454" cy="150019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857224" y="571480"/>
                <a:ext cx="1857388" cy="1000132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олнце 16"/>
              <p:cNvSpPr/>
              <p:nvPr/>
            </p:nvSpPr>
            <p:spPr>
              <a:xfrm>
                <a:off x="1142976" y="642918"/>
                <a:ext cx="642942" cy="642942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500298" y="100010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57422" y="1357298"/>
                <a:ext cx="679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Земля</a:t>
                </a:r>
                <a:endParaRPr lang="ru-RU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57422" y="357166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" name="Прямая со стрелкой 13"/>
            <p:cNvCxnSpPr/>
            <p:nvPr/>
          </p:nvCxnSpPr>
          <p:spPr>
            <a:xfrm rot="10800000">
              <a:off x="2214546" y="714356"/>
              <a:ext cx="357190" cy="214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74"/>
          <p:cNvGrpSpPr/>
          <p:nvPr/>
        </p:nvGrpSpPr>
        <p:grpSpPr>
          <a:xfrm>
            <a:off x="1676400" y="1981200"/>
            <a:ext cx="4786346" cy="3143272"/>
            <a:chOff x="26627" y="4064416"/>
            <a:chExt cx="3759555" cy="2500331"/>
          </a:xfrm>
        </p:grpSpPr>
        <p:grpSp>
          <p:nvGrpSpPr>
            <p:cNvPr id="21" name="Группа 59"/>
            <p:cNvGrpSpPr/>
            <p:nvPr/>
          </p:nvGrpSpPr>
          <p:grpSpPr>
            <a:xfrm>
              <a:off x="1000100" y="4286256"/>
              <a:ext cx="2786082" cy="1857388"/>
              <a:chOff x="2357422" y="4429132"/>
              <a:chExt cx="2571768" cy="1714512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357422" y="4429132"/>
                <a:ext cx="2571768" cy="1714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6" name="Солнце 35"/>
              <p:cNvSpPr/>
              <p:nvPr/>
            </p:nvSpPr>
            <p:spPr>
              <a:xfrm>
                <a:off x="2428860" y="4857760"/>
                <a:ext cx="857256" cy="857256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Дуга 22"/>
            <p:cNvSpPr/>
            <p:nvPr/>
          </p:nvSpPr>
          <p:spPr>
            <a:xfrm rot="2595519">
              <a:off x="26627" y="4064416"/>
              <a:ext cx="2428892" cy="250033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rot="2595519">
              <a:off x="526725" y="4064417"/>
              <a:ext cx="2428892" cy="250033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rot="2595519">
              <a:off x="955321" y="4064417"/>
              <a:ext cx="2428892" cy="250033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71"/>
            <p:cNvGrpSpPr/>
            <p:nvPr/>
          </p:nvGrpSpPr>
          <p:grpSpPr>
            <a:xfrm>
              <a:off x="3071802" y="4714884"/>
              <a:ext cx="679994" cy="500066"/>
              <a:chOff x="3143240" y="5143512"/>
              <a:chExt cx="679994" cy="500066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3214678" y="5143512"/>
                <a:ext cx="500066" cy="50006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143240" y="5286388"/>
                <a:ext cx="679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Земля</a:t>
                </a:r>
                <a:endParaRPr lang="ru-RU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Группа 73"/>
            <p:cNvGrpSpPr/>
            <p:nvPr/>
          </p:nvGrpSpPr>
          <p:grpSpPr>
            <a:xfrm>
              <a:off x="1714480" y="5286388"/>
              <a:ext cx="906595" cy="419875"/>
              <a:chOff x="1571604" y="5643578"/>
              <a:chExt cx="906595" cy="419875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2214546" y="5643578"/>
                <a:ext cx="214314" cy="21431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71604" y="5786454"/>
                <a:ext cx="9065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Меркурий</a:t>
                </a:r>
                <a:endParaRPr lang="ru-RU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Группа 72"/>
            <p:cNvGrpSpPr/>
            <p:nvPr/>
          </p:nvGrpSpPr>
          <p:grpSpPr>
            <a:xfrm>
              <a:off x="2571736" y="5072074"/>
              <a:ext cx="675185" cy="428628"/>
              <a:chOff x="2500298" y="5572140"/>
              <a:chExt cx="675185" cy="428628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2643174" y="5572140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00298" y="5643578"/>
                <a:ext cx="6751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Венера</a:t>
                </a:r>
                <a:endParaRPr lang="ru-RU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Группа 37"/>
          <p:cNvGrpSpPr/>
          <p:nvPr/>
        </p:nvGrpSpPr>
        <p:grpSpPr>
          <a:xfrm>
            <a:off x="2819400" y="2133600"/>
            <a:ext cx="3924328" cy="2138378"/>
            <a:chOff x="500034" y="2571744"/>
            <a:chExt cx="3283861" cy="164307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0034" y="2571744"/>
              <a:ext cx="3214710" cy="164307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37" name="Группа 29"/>
            <p:cNvGrpSpPr/>
            <p:nvPr/>
          </p:nvGrpSpPr>
          <p:grpSpPr>
            <a:xfrm>
              <a:off x="720471" y="2714620"/>
              <a:ext cx="1543061" cy="1428760"/>
              <a:chOff x="714348" y="2714620"/>
              <a:chExt cx="1500198" cy="1428760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714348" y="2714620"/>
                <a:ext cx="1500198" cy="142876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9" name="Группа 26"/>
              <p:cNvGrpSpPr/>
              <p:nvPr/>
            </p:nvGrpSpPr>
            <p:grpSpPr>
              <a:xfrm>
                <a:off x="1000100" y="3000372"/>
                <a:ext cx="928694" cy="857256"/>
                <a:chOff x="1714480" y="2643182"/>
                <a:chExt cx="928694" cy="857256"/>
              </a:xfrm>
            </p:grpSpPr>
            <p:sp>
              <p:nvSpPr>
                <p:cNvPr id="44" name="Овал 43"/>
                <p:cNvSpPr/>
                <p:nvPr/>
              </p:nvSpPr>
              <p:spPr>
                <a:xfrm>
                  <a:off x="1714480" y="2643182"/>
                  <a:ext cx="928694" cy="85725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785918" y="2857496"/>
                  <a:ext cx="821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latin typeface="Times New Roman" pitchFamily="18" charset="0"/>
                      <a:cs typeface="Times New Roman" pitchFamily="18" charset="0"/>
                    </a:rPr>
                    <a:t>Земля</a:t>
                  </a:r>
                  <a:endParaRPr lang="ru-RU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40" name="Прямая со стрелкой 39"/>
            <p:cNvCxnSpPr/>
            <p:nvPr/>
          </p:nvCxnSpPr>
          <p:spPr>
            <a:xfrm>
              <a:off x="2071670" y="3357562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285984" y="3071810"/>
              <a:ext cx="1497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значение</a:t>
              </a:r>
              <a:endPara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29"/>
          <p:cNvGrpSpPr/>
          <p:nvPr/>
        </p:nvGrpSpPr>
        <p:grpSpPr>
          <a:xfrm>
            <a:off x="1571604" y="1000108"/>
            <a:ext cx="5643602" cy="3857652"/>
            <a:chOff x="1214414" y="1357298"/>
            <a:chExt cx="5643602" cy="3857652"/>
          </a:xfrm>
        </p:grpSpPr>
        <p:grpSp>
          <p:nvGrpSpPr>
            <p:cNvPr id="46" name="Группа 15"/>
            <p:cNvGrpSpPr/>
            <p:nvPr/>
          </p:nvGrpSpPr>
          <p:grpSpPr>
            <a:xfrm>
              <a:off x="1214414" y="1577735"/>
              <a:ext cx="5643602" cy="3637215"/>
              <a:chOff x="4857752" y="214290"/>
              <a:chExt cx="3643338" cy="2357454"/>
            </a:xfrm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4857752" y="214290"/>
                <a:ext cx="3643338" cy="235745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" name="Группа 14"/>
              <p:cNvGrpSpPr/>
              <p:nvPr/>
            </p:nvGrpSpPr>
            <p:grpSpPr>
              <a:xfrm>
                <a:off x="5000628" y="642918"/>
                <a:ext cx="3031780" cy="1739579"/>
                <a:chOff x="5214942" y="3571876"/>
                <a:chExt cx="3031780" cy="1739579"/>
              </a:xfrm>
            </p:grpSpPr>
            <p:pic>
              <p:nvPicPr>
                <p:cNvPr id="56" name="Picture 2" descr="C:\Users\Лена\Pictures\globe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000761" y="3571876"/>
                  <a:ext cx="1500198" cy="1500198"/>
                </a:xfrm>
                <a:prstGeom prst="rect">
                  <a:avLst/>
                </a:prstGeom>
                <a:noFill/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5214942" y="5072073"/>
                  <a:ext cx="3031780" cy="2393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latin typeface="Times New Roman" pitchFamily="18" charset="0"/>
                      <a:cs typeface="Times New Roman" pitchFamily="18" charset="0"/>
                    </a:rPr>
                    <a:t>Планета  _____  уникальная,  потому что…</a:t>
                  </a:r>
                  <a:endParaRPr lang="ru-RU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48" name="Рисунок 47" descr="роза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203" y="1798173"/>
              <a:ext cx="995930" cy="1431765"/>
            </a:xfrm>
            <a:prstGeom prst="rect">
              <a:avLst/>
            </a:prstGeom>
          </p:spPr>
        </p:pic>
        <p:pic>
          <p:nvPicPr>
            <p:cNvPr id="49" name="Рисунок 48" descr="Рисунок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9568" y="1577735"/>
              <a:ext cx="812363" cy="1405763"/>
            </a:xfrm>
            <a:prstGeom prst="rect">
              <a:avLst/>
            </a:prstGeom>
          </p:spPr>
        </p:pic>
        <p:pic>
          <p:nvPicPr>
            <p:cNvPr id="50" name="Рисунок 49" descr="Рисунок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4956" y="1357298"/>
              <a:ext cx="774612" cy="1464142"/>
            </a:xfrm>
            <a:prstGeom prst="rect">
              <a:avLst/>
            </a:prstGeom>
          </p:spPr>
        </p:pic>
        <p:pic>
          <p:nvPicPr>
            <p:cNvPr id="51" name="Рисунок 50" descr="30437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955872">
              <a:off x="5300428" y="2998145"/>
              <a:ext cx="1029129" cy="1033239"/>
            </a:xfrm>
            <a:prstGeom prst="rect">
              <a:avLst/>
            </a:prstGeom>
          </p:spPr>
        </p:pic>
        <p:pic>
          <p:nvPicPr>
            <p:cNvPr id="52" name="Рисунок 51" descr="птичка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4414" y="1687954"/>
              <a:ext cx="1977091" cy="1454876"/>
            </a:xfrm>
            <a:prstGeom prst="rect">
              <a:avLst/>
            </a:prstGeom>
          </p:spPr>
        </p:pic>
        <p:pic>
          <p:nvPicPr>
            <p:cNvPr id="53" name="Рисунок 52" descr="20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6932" y="2569703"/>
              <a:ext cx="1106589" cy="1535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58.jpg"/>
          <p:cNvPicPr>
            <a:picLocks noChangeAspect="1"/>
          </p:cNvPicPr>
          <p:nvPr/>
        </p:nvPicPr>
        <p:blipFill>
          <a:blip r:embed="rId2" cstate="print"/>
          <a:srcRect l="12500" t="9615" r="12500" b="3846"/>
          <a:stretch>
            <a:fillRect/>
          </a:stretch>
        </p:blipFill>
        <p:spPr>
          <a:xfrm>
            <a:off x="1500166" y="1357298"/>
            <a:ext cx="6072230" cy="53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765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времени будет гореть свеча на Луне?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веча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2857496"/>
            <a:ext cx="9810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p_items_catalog_image278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00084"/>
            <a:ext cx="5857916" cy="58579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42852"/>
            <a:ext cx="53209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 устроен  глобус?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3643306" y="1285860"/>
            <a:ext cx="17859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2000232" y="5072074"/>
            <a:ext cx="17859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6072198" y="4000504"/>
            <a:ext cx="114300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5357818" y="1571612"/>
            <a:ext cx="17859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8082" y="3786190"/>
            <a:ext cx="1388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ЭКВАТОР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1214422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СЕВЕРНЫЙ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ПОЛЮС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071546"/>
            <a:ext cx="686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786322"/>
            <a:ext cx="1240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ПОЛЮС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44" y="1214422"/>
            <a:ext cx="164307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786322"/>
            <a:ext cx="164307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3643314"/>
            <a:ext cx="164307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928670"/>
            <a:ext cx="142876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4357718" cy="4357718"/>
          </a:xfrm>
          <a:prstGeom prst="rect">
            <a:avLst/>
          </a:prstGeom>
        </p:spPr>
      </p:pic>
      <p:pic>
        <p:nvPicPr>
          <p:cNvPr id="3" name="Рисунок 2" descr="shop_items_catalog_image27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5000">
              <a:srgbClr val="FFC000"/>
            </a:gs>
            <a:gs pos="70000">
              <a:srgbClr val="FF0300">
                <a:alpha val="24000"/>
              </a:srgb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7 из 8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3161148" cy="2552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4863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Создаём  свою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модель  Земли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35771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сигнальные загадки\эква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035498" cy="2971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428604"/>
            <a:ext cx="7238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СИГНАЛЬНАЯ  ЗАГАДКА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3500462" cy="10001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ЛОВУШКА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43042" y="2285992"/>
            <a:ext cx="5357850" cy="4071966"/>
            <a:chOff x="1285852" y="2285992"/>
            <a:chExt cx="4324375" cy="3314720"/>
          </a:xfrm>
        </p:grpSpPr>
        <p:pic>
          <p:nvPicPr>
            <p:cNvPr id="4" name="Picture 2" descr="C:\Users\Лена\Pictures\metodik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2571744"/>
              <a:ext cx="4038623" cy="302896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857488" y="2285992"/>
              <a:ext cx="1421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Южный полюс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85852" y="4286256"/>
              <a:ext cx="15758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Северный полюс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>
              <a:stCxn id="4" idx="0"/>
            </p:cNvCxnSpPr>
            <p:nvPr/>
          </p:nvCxnSpPr>
          <p:spPr>
            <a:xfrm rot="16200000" flipH="1">
              <a:off x="3545673" y="2616987"/>
              <a:ext cx="357190" cy="2667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2786050" y="4357694"/>
              <a:ext cx="285752" cy="142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 descr="7ea953f7fe5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52"/>
            <a:ext cx="1498298" cy="1219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000791" cy="14287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659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СИНКВЕЙН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714488"/>
            <a:ext cx="8715436" cy="485778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metodika.jpg"/>
          <p:cNvPicPr>
            <a:picLocks noChangeAspect="1"/>
          </p:cNvPicPr>
          <p:nvPr/>
        </p:nvPicPr>
        <p:blipFill>
          <a:blip r:embed="rId2" cstate="print"/>
          <a:srcRect l="26914" t="7177" r="26435" b="6699"/>
          <a:stretch>
            <a:fillRect/>
          </a:stretch>
        </p:blipFill>
        <p:spPr>
          <a:xfrm>
            <a:off x="1142976" y="2852001"/>
            <a:ext cx="2428892" cy="3363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143116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Главное  слово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928934"/>
            <a:ext cx="387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 Прилагательные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737" y="4929198"/>
            <a:ext cx="4846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Составь  предложение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 дай определение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3857628"/>
            <a:ext cx="227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 Глаголы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user1</cp:lastModifiedBy>
  <cp:revision>41</cp:revision>
  <dcterms:created xsi:type="dcterms:W3CDTF">2012-01-13T19:27:44Z</dcterms:created>
  <dcterms:modified xsi:type="dcterms:W3CDTF">2015-01-18T10:07:12Z</dcterms:modified>
</cp:coreProperties>
</file>