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sldIdLst>
    <p:sldId id="256" r:id="rId2"/>
    <p:sldId id="272" r:id="rId3"/>
    <p:sldId id="273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75" r:id="rId12"/>
    <p:sldId id="265" r:id="rId13"/>
    <p:sldId id="274" r:id="rId14"/>
    <p:sldId id="266" r:id="rId15"/>
    <p:sldId id="267" r:id="rId16"/>
    <p:sldId id="268" r:id="rId17"/>
    <p:sldId id="270" r:id="rId18"/>
    <p:sldId id="271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74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7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D3F7-2DC6-40A3-AF9F-749521DD8AA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187C-D963-41E8-91E4-4E2ADD110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86;&#1084;&#1091;&#1089;&#1077;&#1095;&#1082;&#1072;\Desktop\&#1080;&#1089;&#1089;&#1083;&#1077;&#1076;&#1086;&#1074;&#1072;&#1090;&#1077;&#1083;&#1100;&#1089;&#1082;&#1072;&#1103;%20&#1088;&#1072;&#1073;&#1086;&#1090;&#1072;2\&#1082;&#1072;&#1088;&#1090;&#1080;&#1085;&#1082;&#1080;\&#1080;&#1089;&#1089;&#1083;&#1077;&#1076;&#1086;&#1074;&#1072;&#1085;&#1080;&#1077;%202\Neizvestnyj_ispolnitel_-_Veselyj_Veter_minusovka_(xMusic.me).mp3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ekdoty.ru/pro_vecher/" TargetMode="External"/><Relationship Id="rId2" Type="http://schemas.openxmlformats.org/officeDocument/2006/relationships/hyperlink" Target="http://anekdoty.ru/pro_mam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anekdoty.ru/pro_lica/" TargetMode="External"/><Relationship Id="rId4" Type="http://schemas.openxmlformats.org/officeDocument/2006/relationships/hyperlink" Target="http://anekdoty.ru/pro_holodilni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0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-588741"/>
            <a:ext cx="8208912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Тема: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 всём есть свои плюсы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Авторы работы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ученики 8 «А»; 9 «А» и 10 «А» классов: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Садилова А.;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Слотина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А.;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Асташева Ю.; Гусева Е.;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Ким 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Научный   руководитель: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Морозова Тамара Владимировна,</a:t>
            </a:r>
            <a:endParaRPr lang="ru-RU" sz="20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учитель физической культуры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2015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Neizvestnyj_ispolnitel_-_Veselyj_Veter_minusov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8175" y="3305175"/>
            <a:ext cx="247650" cy="247650"/>
          </a:xfrm>
          <a:prstGeom prst="rect">
            <a:avLst/>
          </a:prstGeom>
        </p:spPr>
      </p:pic>
      <p:pic>
        <p:nvPicPr>
          <p:cNvPr id="1026" name="Picture 2" descr="C:\Users\Томусечка\Desktop\исследовательская работа2\картинки\0_ab698_49634a47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524250"/>
            <a:ext cx="2428875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752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 математической обработки материала.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Тест: на старте стоят два учащихся, относительно одинаково физически развитых. Им нужно на время пробежать на лыжах, расстояние в 50м. При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п-1м/с;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х-1,5 м/с, к тому же скорость ветра, который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дует учащимся на встречу, равна 5 м/с.  Как вы думаете кто из двух учащихся пересечёт линию финиша раньше, плотный или худой?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6" name="Picture 2" descr="C:\Users\Томусечка\Desktop\исследовательская работа2\картинки\1297713665_def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9143999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мусечка\Desktop\исследовательская работа2\Новая папка\PEB1o-WJ-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56121"/>
            <a:ext cx="3203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528" y="5055567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Ответ: плотный ученик </a:t>
            </a:r>
            <a:r>
              <a:rPr lang="ru-RU" sz="3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первым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пересечёт</a:t>
            </a:r>
            <a:r>
              <a:rPr lang="ru-RU" sz="36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финишную черту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2" descr="C:\Users\Томусечка\Desktop\исследовательская работа2\картинки\ebmv7su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619672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14031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 и требовалось доказать, что во всём есть свои плюсы, и, что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плотным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в различных жизненных ситуациях, быть полезнее, чем быть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худым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Чтобы добиться поставленных жизненных целей, мы должны быть энергичными, умными и здоровыми.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значит надо постоянно работать над собой!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3554" name="Picture 2" descr="C:\Users\Томусечка\Desktop\исследовательская работа2\картинки\36-151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9"/>
            <a:ext cx="914400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128978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итогам проведенной нами работы хотелось бы выделить следующее: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ногие рекомендации модных систем питания пусть и не оригинальны, но не лишены смысла и работают на пользу. Например, отдавать предпочтение натуральным продуктам, не переедать, есть больше овощей и фруктов, хорошо пережевывать пищу, соблюдать режим питания, больше двигаться.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Но, доказано, что 90% людей, сидящих на разных диетах в надежде сбросить вес, впоследствии набирают былые килограммы. Так может и не стоит начинать?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Впрочем, это личное дело каждого человека.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Напоследок, нам бы хотелось посоветовать всем желающим иметь красивую фигуру не предаваться излишествам и как можно больше двигаться.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Движение – это ЖИЗНЬ!!!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6" name="Picture 6" descr="C:\Users\Томусечка\Desktop\исследовательская работа2\картинки\0_a1f19_403592db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047109"/>
            <a:ext cx="1810891" cy="1810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7287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  <a:hlinkClick r:id="rId2" tooltip="Анекдоты про маму"/>
              </a:rPr>
              <a:t>Мама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села на диету, ну а я с ней за компанию.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  <a:hlinkClick r:id="rId3" tooltip="Анекдоты про вечер"/>
              </a:rPr>
              <a:t>Вечер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все спят, ну а мне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жрать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охота, подхожу к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  <a:hlinkClick r:id="rId4" tooltip="Анекдоты про холодильник"/>
              </a:rPr>
              <a:t>холодильнику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достаю котлетку, сажусь за стол и ем, при этом делаю это все без света. Тут выходит младший брат, ну я замерла, чтоб не заметил, а он свет включил... Видели бы вы наши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  <a:hlinkClick r:id="rId5" tooltip="Анекдоты про лица"/>
              </a:rPr>
              <a:t>лица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когда мы увидели маму с другого края стола!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Томусечка\Desktop\исследовательская работа2\картинки\79efaf3befa271961518869318287f9d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861048"/>
            <a:ext cx="4067944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омусечка\Desktop\исследовательская работа2\картинки\healthylife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Томусечка\Desktop\исследовательская работа2\картинки\0_a1f19_403592db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328592" cy="3816424"/>
          </a:xfrm>
          <a:prstGeom prst="rect">
            <a:avLst/>
          </a:prstGeom>
          <a:noFill/>
        </p:spPr>
      </p:pic>
      <p:pic>
        <p:nvPicPr>
          <p:cNvPr id="6147" name="Picture 3" descr="C:\Users\Томусечка\Desktop\исследовательская работа2\картинки\0_ab698_49634a47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456384" cy="3888432"/>
          </a:xfrm>
          <a:prstGeom prst="rect">
            <a:avLst/>
          </a:prstGeom>
          <a:noFill/>
        </p:spPr>
      </p:pic>
      <p:pic>
        <p:nvPicPr>
          <p:cNvPr id="6148" name="Picture 4" descr="C:\Users\Томусечка\Desktop\исследовательская работа2\картинки\ff2f820385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2952328" cy="3333750"/>
          </a:xfrm>
          <a:prstGeom prst="rect">
            <a:avLst/>
          </a:prstGeom>
          <a:noFill/>
        </p:spPr>
      </p:pic>
      <p:pic>
        <p:nvPicPr>
          <p:cNvPr id="6149" name="Picture 5" descr="C:\Users\Томусечка\Desktop\исследовательская работа2\картинки\4098039-1f83825772f3bc5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4248472" cy="3717032"/>
          </a:xfrm>
          <a:prstGeom prst="rect">
            <a:avLst/>
          </a:prstGeom>
          <a:noFill/>
        </p:spPr>
      </p:pic>
      <p:pic>
        <p:nvPicPr>
          <p:cNvPr id="6151" name="Picture 7" descr="C:\Users\Томусечка\Desktop\исследовательская работа2\картинки\0_a3d8a_99cd1e75_ori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28306"/>
            <a:ext cx="3333750" cy="2829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омусечка\Desktop\исследовательская работа2\картинки\f_eabc112ffb54b0c5f5c449f86d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Томусечка\Desktop\исследовательская работа2\картинки\3754b85e05b0822aed99a21a6ad6a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72687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 В. С. Михайлов «Культура питания и здоровье семьи» Москва, 2007г.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 Л.И.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Алифанова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Учебно-методическое пособие по дисциплине «Валеология» Тольятти, 2013.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3. Б.Л. Смолянский, Л. В. Белова «Самые лучшие системы оздоровления» Москва, 2014.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4. М.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Монтиньяк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«Я ем, значит, я худею» Москва, 2013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5. И. Г. Панин «Раздельное питание для взрослых и детей» Москва, 2006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943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Краткая аннотация проекта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Главная 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проекта «Во всём есть свои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плюсы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!» - повышение мотивации школьников к здоровому образу жизни, популяризация ценностей физической культуры и спорта, ответственного подхода к </a:t>
            </a: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своему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здоровью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200187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Проблемные вопросы: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зависят друг от друга такие понятия, как "здоровье", "модные стандарты", "нравственность"?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масса тела человека влияет на образ жизни, на качество и продолжительность жизни?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Почему плотный жизнерадоснеей худого?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Учебные вопросы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продолжительность жизни связана с весом?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происходит изнашивание организма?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 чему ведёт безответственное отношение человека к своему здоровью?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«ложные идеалы» могут быть связана с ухудшением здоровья?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Какие подлинные ценности жизни помогают человеку прожить хорошую жизнь и спокойно встретить смерть?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0914"/>
            <a:ext cx="88204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Гипотеза: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человек, который занимается физическими упражнениями, но весит больше, чаще здоровее худого человека, который ведет неактивный образ жизни и диетами пытается добиться «идеальной фигуры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Объект исследования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 тестирование (ускорение на лыжах) двоих учащихся, но один упитанный второй худой!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2348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Решение поставленных в работе задач, осуществлялось следующими методами: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.Метод теоретического анализа и обобщения литературы: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-анализ научно-методической литературы;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-анализ научной литературы;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.Методы педагогического обследования: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-педагогические наблюдения;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-анкетирование;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контрольное испытание.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Экспериментальные методы: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-поисковый эксперимент;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-констатирующий эксперимент.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.Метод математической обработки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3" name="Picture 1" descr="C:\Users\Томусечка\Desktop\исследовательская работа2\картинки\4098039-1f83825772f3bc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397910" cy="26392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омусечка\Desktop\исследовательская работа2\картинки\11e5f9eca43712ab013b3c7f325fdf829efe3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Users\Томусечка\Desktop\исследовательская работа2\картинки\00014e19108d4c85dee20f77ca0c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4962128" cy="316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C:\Users\Томусечка\Desktop\исследовательская работа2\картинки\Donna anore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684016" cy="201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Томусечка\Desktop\исследовательская работа2\картинки\3_e45yfgrh7hugf4567u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73016"/>
            <a:ext cx="2016224" cy="302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13729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Актуальность работы.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Жизнь почти каждого человека проходит «в погоне за красотой». Какими способами он только не пытается достичь желаемого эффекта. Это и изнурительные физические тренировки, и самые разные диеты. Человек даже готов «лечь под нож», лишь бы иметь красивую фигуру.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Тема моды, бесконечно нам навязывается средствами массовой информации, и необычайно становится притягательной для современных молодых людей. Но модные тенденции порой приводят к возникновению множества проблем, связанных как с духовным так и физическим здоровьем.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050" name="Picture 2" descr="C:\Users\Томусечка\Desktop\исследовательская работа2\картинки\ebmv7su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149080"/>
            <a:ext cx="1800200" cy="2471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71113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Кто живет дольше - полные или худые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Упитанные люди, чья масса тела на 10-15% больше </a:t>
            </a: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нормы живут дольше чем худые, нормальные  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 этом говорит статистика и исследования ученых.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Речь идет о небольшом отклонении от нормального веса, так как слишком большой вес ведет к тому, что его обладатель проживет меньше человека с нормальным весом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r>
              <a:rPr lang="ru-RU" sz="2400" dirty="0" smtClean="0">
                <a:latin typeface="Bookman Old Style" pitchFamily="18" charset="0"/>
              </a:rPr>
              <a:t>Тучные </a:t>
            </a:r>
            <a:r>
              <a:rPr lang="ru-RU" sz="2400" dirty="0">
                <a:latin typeface="Bookman Old Style" pitchFamily="18" charset="0"/>
              </a:rPr>
              <a:t>люди больше заботятся о своем здоровье и чаще обращаются к врачам, тем самым, давая возможность обнаружить у себя какие-либо болезни на ранней стадии и вылечить их.</a:t>
            </a:r>
          </a:p>
          <a:p>
            <a:r>
              <a:rPr lang="ru-RU" sz="2400" dirty="0">
                <a:latin typeface="Bookman Old Style" pitchFamily="18" charset="0"/>
              </a:rPr>
              <a:t>П</a:t>
            </a:r>
            <a:r>
              <a:rPr lang="ru-RU" sz="2400" dirty="0" smtClean="0">
                <a:latin typeface="Bookman Old Style" pitchFamily="18" charset="0"/>
              </a:rPr>
              <a:t>олные </a:t>
            </a:r>
            <a:r>
              <a:rPr lang="ru-RU" sz="2400" dirty="0">
                <a:latin typeface="Bookman Old Style" pitchFamily="18" charset="0"/>
              </a:rPr>
              <a:t>люди занимаются спортом и лучше питаются, чем худые, которые постоянно морят себя голодом, сидя на различных диетах, а также курят для того, чтобы подавить аппетит.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4" name="Picture 2" descr="C:\Users\Томусечка\Desktop\исследовательская работа2\картинки\ff2f820385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5351857"/>
            <a:ext cx="1080120" cy="1506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199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одном из первых исследованиях ученые выяснили, что у гемодиализных больных было меньше шансов выжить, если они были худыми или с нормальным весом.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То же самое показали исследования на людях с ишемической болезнью сердца, диабетом, инсультом и высоким кровяным давлением. В 2014 году в исследовании на 11 000 канадцах выяснили, что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полных людей было меньше шансов умереть по любой причине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8" name="Picture 2" descr="C:\Users\Томусечка\Desktop\исследовательская работа2\картинки\debeli_v-64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3491880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26546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количестве жира в теле и здоровье человека судили по индексу массы тела – соотношению между ростом и весом, но не по уровню физической активности. При этом человек, который занимается физическими упражнениями, но весит больше, чаще здоровее худого человека, который ведет неактивный образ жизни.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Потому специалисты все больше склоняются к тому, что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физическая активность важнее веса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171" name="Picture 3" descr="C:\Users\Томусечка\Desktop\исследовательская работа2\картинки\0_ab698_49634a47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5297">
            <a:off x="1313179" y="4207588"/>
            <a:ext cx="1800200" cy="2470863"/>
          </a:xfrm>
          <a:prstGeom prst="rect">
            <a:avLst/>
          </a:prstGeom>
          <a:noFill/>
        </p:spPr>
      </p:pic>
      <p:pic>
        <p:nvPicPr>
          <p:cNvPr id="6" name="Picture 3" descr="C:\Users\Томусечка\Desktop\исследовательская работа2\картинки\0_ab698_49634a47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66">
            <a:off x="6227884" y="4335914"/>
            <a:ext cx="1800200" cy="2470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1071</Words>
  <Application>Microsoft Office PowerPoint</Application>
  <PresentationFormat>Экран (4:3)</PresentationFormat>
  <Paragraphs>79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Томусечка</dc:creator>
  <cp:lastModifiedBy>Томусечка</cp:lastModifiedBy>
  <cp:revision>62</cp:revision>
  <dcterms:created xsi:type="dcterms:W3CDTF">2015-02-21T18:01:02Z</dcterms:created>
  <dcterms:modified xsi:type="dcterms:W3CDTF">2015-02-23T15:04:53Z</dcterms:modified>
</cp:coreProperties>
</file>