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Аналогичная закономерность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Часть 1</a:t>
            </a:r>
          </a:p>
          <a:p>
            <a:r>
              <a:rPr lang="ru-RU" dirty="0" smtClean="0"/>
              <a:t>3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8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50" y="3717032"/>
            <a:ext cx="8940946" cy="2944077"/>
          </a:xfrm>
        </p:spPr>
      </p:pic>
      <p:sp>
        <p:nvSpPr>
          <p:cNvPr id="5" name="TextBox 4"/>
          <p:cNvSpPr txBox="1"/>
          <p:nvPr/>
        </p:nvSpPr>
        <p:spPr>
          <a:xfrm>
            <a:off x="632386" y="828260"/>
            <a:ext cx="804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какому правилу составлен ряд букв?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1987" y="1443016"/>
            <a:ext cx="39615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 обратном порядке </a:t>
            </a:r>
          </a:p>
          <a:p>
            <a:r>
              <a:rPr lang="ru-RU" b="1" dirty="0">
                <a:solidFill>
                  <a:srgbClr val="7030A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от буквы «О» до буквы «Ж»)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386" y="2262063"/>
            <a:ext cx="768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Аналогично составьте ряд чисел!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5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386" y="828260"/>
            <a:ext cx="804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какому правилу составлен ряд чисел?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1987" y="1443016"/>
            <a:ext cx="16882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+ 3, +2 …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386" y="2262063"/>
            <a:ext cx="782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Аналогично составьте второй ряд чисел!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46" y="3392129"/>
            <a:ext cx="8488610" cy="31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8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85" y="1052736"/>
            <a:ext cx="8805599" cy="5112568"/>
          </a:xfrm>
        </p:spPr>
      </p:pic>
      <p:sp>
        <p:nvSpPr>
          <p:cNvPr id="5" name="TextBox 4"/>
          <p:cNvSpPr txBox="1"/>
          <p:nvPr/>
        </p:nvSpPr>
        <p:spPr>
          <a:xfrm>
            <a:off x="1900877" y="35730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45091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68764" y="45091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40474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916" y="3164526"/>
            <a:ext cx="1061885" cy="870155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9031" y="4112168"/>
            <a:ext cx="1061885" cy="870155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5876" y="5151133"/>
            <a:ext cx="1061885" cy="870155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27" t="22295" r="30182" b="61675"/>
          <a:stretch/>
        </p:blipFill>
        <p:spPr>
          <a:xfrm>
            <a:off x="4499992" y="3136962"/>
            <a:ext cx="941405" cy="819532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27" t="22295" r="30182" b="61675"/>
          <a:stretch/>
        </p:blipFill>
        <p:spPr>
          <a:xfrm>
            <a:off x="6648135" y="5151133"/>
            <a:ext cx="941405" cy="819532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89" t="23510" r="16914" b="61675"/>
          <a:stretch/>
        </p:blipFill>
        <p:spPr>
          <a:xfrm>
            <a:off x="5584994" y="3199044"/>
            <a:ext cx="1003648" cy="757450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89" t="23510" r="16914" b="61675"/>
          <a:stretch/>
        </p:blipFill>
        <p:spPr>
          <a:xfrm>
            <a:off x="4488969" y="4168520"/>
            <a:ext cx="1003648" cy="757450"/>
          </a:xfrm>
          <a:prstGeom prst="rect">
            <a:avLst/>
          </a:prstGeom>
        </p:spPr>
      </p:pic>
      <p:pic>
        <p:nvPicPr>
          <p:cNvPr id="17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89" t="23510" r="16914" b="61675"/>
          <a:stretch/>
        </p:blipFill>
        <p:spPr>
          <a:xfrm>
            <a:off x="7769153" y="5182174"/>
            <a:ext cx="1003648" cy="757450"/>
          </a:xfrm>
          <a:prstGeom prst="rect">
            <a:avLst/>
          </a:prstGeom>
        </p:spPr>
      </p:pic>
      <p:pic>
        <p:nvPicPr>
          <p:cNvPr id="18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915" t="22872" r="4863" b="61000"/>
          <a:stretch/>
        </p:blipFill>
        <p:spPr>
          <a:xfrm>
            <a:off x="6649031" y="3160739"/>
            <a:ext cx="988142" cy="824554"/>
          </a:xfrm>
          <a:prstGeom prst="rect">
            <a:avLst/>
          </a:prstGeom>
        </p:spPr>
      </p:pic>
      <p:pic>
        <p:nvPicPr>
          <p:cNvPr id="19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915" t="22872" r="4863" b="61000"/>
          <a:stretch/>
        </p:blipFill>
        <p:spPr>
          <a:xfrm>
            <a:off x="5569907" y="4168520"/>
            <a:ext cx="988142" cy="824554"/>
          </a:xfrm>
          <a:prstGeom prst="rect">
            <a:avLst/>
          </a:prstGeom>
        </p:spPr>
      </p:pic>
      <p:pic>
        <p:nvPicPr>
          <p:cNvPr id="20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915" t="22872" r="4863" b="61000"/>
          <a:stretch/>
        </p:blipFill>
        <p:spPr>
          <a:xfrm>
            <a:off x="4496722" y="5146111"/>
            <a:ext cx="988142" cy="824554"/>
          </a:xfrm>
          <a:prstGeom prst="rect">
            <a:avLst/>
          </a:prstGeom>
        </p:spPr>
      </p:pic>
      <p:pic>
        <p:nvPicPr>
          <p:cNvPr id="23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27" t="22295" r="30182" b="61675"/>
          <a:stretch/>
        </p:blipFill>
        <p:spPr>
          <a:xfrm>
            <a:off x="7769153" y="4151253"/>
            <a:ext cx="941405" cy="8195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83697" y="61653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893899" y="61614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51277" y="61614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100898" y="61547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95936" y="53553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995936" y="43858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95936" y="34948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95936" y="25352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8690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386" y="828260"/>
            <a:ext cx="804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какому правилу составлен ряд букв?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554177"/>
            <a:ext cx="8068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На чётных карточках буквы следуют по алфавиту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На </a:t>
            </a:r>
            <a:r>
              <a:rPr lang="ru-RU" sz="2000" b="1" dirty="0" smtClean="0">
                <a:solidFill>
                  <a:srgbClr val="7030A0"/>
                </a:solidFill>
              </a:rPr>
              <a:t>нечётных </a:t>
            </a:r>
            <a:r>
              <a:rPr lang="ru-RU" sz="2000" b="1" dirty="0">
                <a:solidFill>
                  <a:srgbClr val="7030A0"/>
                </a:solidFill>
              </a:rPr>
              <a:t>карточках буквы следуют </a:t>
            </a:r>
            <a:r>
              <a:rPr lang="ru-RU" sz="2000" b="1" dirty="0" smtClean="0">
                <a:solidFill>
                  <a:srgbClr val="7030A0"/>
                </a:solidFill>
              </a:rPr>
              <a:t>в порядке обратному алфавиту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386" y="2262063"/>
            <a:ext cx="768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Аналогично составьте ряд чисел!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456" y="3429000"/>
            <a:ext cx="7914959" cy="3024336"/>
          </a:xfrm>
        </p:spPr>
      </p:pic>
    </p:spTree>
    <p:extLst>
      <p:ext uri="{BB962C8B-B14F-4D97-AF65-F5344CB8AC3E}">
        <p14:creationId xmlns:p14="http://schemas.microsoft.com/office/powerpoint/2010/main" val="353528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386" y="828260"/>
            <a:ext cx="804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какому правилу составлен ряд чисел?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554177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+2,-1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386" y="2262063"/>
            <a:ext cx="804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Аналогично составьте второй ряд чисел!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32" y="3140968"/>
            <a:ext cx="8885863" cy="3461788"/>
          </a:xfrm>
        </p:spPr>
      </p:pic>
    </p:spTree>
    <p:extLst>
      <p:ext uri="{BB962C8B-B14F-4D97-AF65-F5344CB8AC3E}">
        <p14:creationId xmlns:p14="http://schemas.microsoft.com/office/powerpoint/2010/main" val="16439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764" y="980728"/>
            <a:ext cx="8994300" cy="5112568"/>
          </a:xfrm>
        </p:spPr>
      </p:pic>
      <p:sp>
        <p:nvSpPr>
          <p:cNvPr id="5" name="Прямоугольник 4"/>
          <p:cNvSpPr/>
          <p:nvPr/>
        </p:nvSpPr>
        <p:spPr>
          <a:xfrm>
            <a:off x="7020272" y="3823320"/>
            <a:ext cx="43204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076056" y="5085183"/>
            <a:ext cx="504056" cy="434531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3140968"/>
            <a:ext cx="43204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912190" y="3189119"/>
            <a:ext cx="432048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3818536"/>
            <a:ext cx="432048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899116" y="3185212"/>
            <a:ext cx="432048" cy="43204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52984" y="3145888"/>
            <a:ext cx="432048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076056" y="5085184"/>
            <a:ext cx="504056" cy="434531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177241" y="5651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156176" y="5651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085453" y="5651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042552" y="5651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2051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545862" y="4581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545862" y="39246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545862" y="32642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Домашнее задание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Ст. 39, з. 20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125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Аналогичная закономерность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Аналогичная закономерность </dc:title>
  <cp:lastModifiedBy>ученик</cp:lastModifiedBy>
  <cp:revision>7</cp:revision>
  <dcterms:modified xsi:type="dcterms:W3CDTF">2013-04-22T04:15:43Z</dcterms:modified>
</cp:coreProperties>
</file>