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65AE73-57D7-4A71-9378-5CF6C2D43F7E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0972E93-20C4-48C9-91BC-27B830D1A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5445224"/>
            <a:ext cx="1616224" cy="7920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9036496" cy="626469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CanUp">
              <a:avLst/>
            </a:prstTxWarp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Общественное движение в годы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правления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Николая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«Письмо к Н.В.Гоголю»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Резко критиковал самодержавие и крепостничество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Видел главную задачу общественного движения в «уничтожении крепостного права, телесных наказаний, призывал к строгому исполнению законов»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Письмо к Гоголю стало фундаментом для формирования мировоззрения образованной молодёжи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революционные организации социалистов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824536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Буташевич-Петрашевский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кружок разгромлен властями и участники приговорены к каторге и ссылке.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Главные особенности революционной идеологии: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утрата надежды на реформирование России «сверху»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революционное насилие правомерно и необходимо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идейной основой будущей революции и устройства жизни страны после победы революции видели социалистические 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П.Я Чаадаев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5112568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8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Апология сумасшедшего» 1837 год. Выражал веру в историческую будущность России, включённой в западный христианский мир</a:t>
            </a:r>
          </a:p>
          <a:p>
            <a:pPr>
              <a:buFont typeface="Wingdings" pitchFamily="2" charset="2"/>
              <a:buChar char="v"/>
            </a:pP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произведения: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«Философские письма» (1829-1831) – опубликованы в журнале «Телескоп»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Итоги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997152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Широкое распространение либеральных и революционных идей и настроений среди интеллигенции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Пороки самодержавной и крепостнической системы стали очевидны для передовой части российского общества, которая начала свою борьбу за преобразования «снизу»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Повторить: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Либерализм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Консерватизм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Революционное учение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Выучить: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Социалистическая идеология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Особенности общественного движения 30-50-х годов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возникновения общественного движения и состав его участников: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нерешённость главных вопросов России о сохранении крепостного права и помещичьего землевладения, самодержавия и Россия оставалась империей – «тюрьмой народов»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 условиях великого поворота от аграрного общества к индустриальному необходимо было решить вопрос о направлении дальнейшего развития России.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Интеллигенция, писатели, поэты, студенты, образованная часть общества, профессура, редакторы газет, дворянство и разночинцы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общественного движения 30-50-х годов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Развивалось в условиях реакции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Правительственное реформаторство зашло в тупик и не решило ни одного главного вопроса.  Произошёл разрыв между правительственным реформаторством и революционным новаторством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Сформировалось консервативное направление, сформулировавшее собственную идеологию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 Оформились либеральное и социалистическое течения общественной мысли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Результат исканий: в условиях реакции Николаевской России реализовать свои идеи на практике было невозможно. Начался процесс формирования общественного сознания и подготовка его к будущим переменам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80920" cy="418058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Направления общественной мысли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692695"/>
          <a:ext cx="8712967" cy="6400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28191"/>
                <a:gridCol w="1800200"/>
                <a:gridCol w="5184576"/>
              </a:tblGrid>
              <a:tr h="692576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движения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Идеологи</a:t>
                      </a:r>
                      <a:r>
                        <a:rPr lang="ru-RU" b="1" baseline="0" dirty="0" smtClean="0"/>
                        <a:t> движения в России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Содержание, цели движения</a:t>
                      </a:r>
                      <a:r>
                        <a:rPr lang="ru-RU" baseline="0" dirty="0" smtClean="0"/>
                        <a:t> и способы их достижения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0028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Консерватизм 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С.С.Уваров,</a:t>
                      </a:r>
                      <a:r>
                        <a:rPr lang="ru-RU" b="1" baseline="0" dirty="0" smtClean="0"/>
                        <a:t> Н.Г.Устрялов, М.Н.Погодин, Н.В.Кукольник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Теория официальной народности.</a:t>
                      </a:r>
                    </a:p>
                    <a:p>
                      <a:r>
                        <a:rPr lang="ru-RU" b="1" dirty="0" smtClean="0"/>
                        <a:t>Духовное единство между царём, народом и православием  будет фундаментом и гарантом успешного развития России.</a:t>
                      </a:r>
                    </a:p>
                    <a:p>
                      <a:r>
                        <a:rPr lang="ru-RU" b="1" dirty="0" smtClean="0"/>
                        <a:t>Исключительность исторического самобытного пути России – гарантия общественного прогресса и спокойствия.</a:t>
                      </a:r>
                    </a:p>
                    <a:p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Пропаганда и преподавание во</a:t>
                      </a:r>
                      <a:r>
                        <a:rPr lang="ru-RU" b="1" baseline="0" dirty="0" smtClean="0">
                          <a:latin typeface="Arial" pitchFamily="34" charset="0"/>
                          <a:cs typeface="Arial" pitchFamily="34" charset="0"/>
                        </a:rPr>
                        <a:t> всех учебных заведениях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7305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Либерализм. Западники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Т.Н.Грановский,</a:t>
                      </a:r>
                    </a:p>
                    <a:p>
                      <a:r>
                        <a:rPr lang="ru-RU" b="1" dirty="0" smtClean="0"/>
                        <a:t>С.М.Соловьёв,</a:t>
                      </a:r>
                    </a:p>
                    <a:p>
                      <a:r>
                        <a:rPr lang="ru-RU" b="1" dirty="0" err="1" smtClean="0"/>
                        <a:t>К.Д.Кавелин</a:t>
                      </a:r>
                      <a:r>
                        <a:rPr lang="ru-RU" b="1" dirty="0" smtClean="0"/>
                        <a:t>,</a:t>
                      </a:r>
                    </a:p>
                    <a:p>
                      <a:r>
                        <a:rPr lang="ru-RU" b="1" dirty="0" smtClean="0"/>
                        <a:t>В.П.Боткин, И.С.Тургенев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Мировая цивилизация едина.  Вычленение из неё России ведёт</a:t>
                      </a:r>
                      <a:r>
                        <a:rPr lang="ru-RU" b="1" baseline="0" dirty="0" smtClean="0"/>
                        <a:t> страну к загниванию. Преобразования Петра 1 – вывели Россию из «спящего» состояния и поставили её в ряд европейских держав мира.</a:t>
                      </a:r>
                    </a:p>
                    <a:p>
                      <a:r>
                        <a:rPr lang="ru-RU" b="1" baseline="0" dirty="0" smtClean="0"/>
                        <a:t>Россия должна примкнуть к Западу  и влиться в «единую общечеловеческую культуру»</a:t>
                      </a:r>
                    </a:p>
                    <a:p>
                      <a:r>
                        <a:rPr lang="ru-RU" b="1" baseline="0" dirty="0" smtClean="0">
                          <a:latin typeface="Arial" pitchFamily="34" charset="0"/>
                          <a:cs typeface="Arial" pitchFamily="34" charset="0"/>
                        </a:rPr>
                        <a:t>Пропаганда учения через СМИ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548681"/>
          <a:ext cx="9144000" cy="680886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79712"/>
                <a:gridCol w="1656184"/>
                <a:gridCol w="5508104"/>
              </a:tblGrid>
              <a:tr h="2232248">
                <a:tc>
                  <a:txBody>
                    <a:bodyPr/>
                    <a:lstStyle/>
                    <a:p>
                      <a:r>
                        <a:rPr lang="ru-RU" dirty="0" smtClean="0"/>
                        <a:t>Либералы  - славянофилы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Братья Аксаковы, Киреевские,</a:t>
                      </a:r>
                    </a:p>
                    <a:p>
                      <a:r>
                        <a:rPr lang="ru-RU" dirty="0" smtClean="0"/>
                        <a:t>Ю.Ф.Самарин,</a:t>
                      </a:r>
                    </a:p>
                    <a:p>
                      <a:r>
                        <a:rPr lang="ru-RU" dirty="0" smtClean="0"/>
                        <a:t>А.С.Хомяков</a:t>
                      </a:r>
                    </a:p>
                    <a:p>
                      <a:r>
                        <a:rPr lang="ru-RU" dirty="0" smtClean="0"/>
                        <a:t>А.И.Кошелев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Отстаивали идею самобытности России,</a:t>
                      </a:r>
                      <a:r>
                        <a:rPr lang="ru-RU" baseline="0" dirty="0" smtClean="0"/>
                        <a:t>  особенность её государственного и общественного быта, православной веры</a:t>
                      </a:r>
                    </a:p>
                    <a:p>
                      <a:r>
                        <a:rPr lang="ru-RU" baseline="0" dirty="0" smtClean="0"/>
                        <a:t>Причины общественной неурядицы видели в реформах Петра 1</a:t>
                      </a:r>
                    </a:p>
                    <a:p>
                      <a:r>
                        <a:rPr lang="ru-RU" baseline="0" dirty="0" smtClean="0"/>
                        <a:t>Цель: вернуть Россию в её прежнее  самобытное состояние.</a:t>
                      </a:r>
                    </a:p>
                    <a:p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Пропаганда через СМИ, литературу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286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Общие черты западничества и славянофильства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Отмена крепостного права, сокращение влияния бюрократии, права и свободы личности должны быть незыблемыми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="1" dirty="0" smtClean="0"/>
                        <a:t> 2.  коренные преобразования неизбежны и необходимы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ru-RU" b="1" dirty="0" smtClean="0"/>
                        <a:t>Власть должна опираться на поддержку общественности, проводя преобразования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ru-RU" b="1" dirty="0" smtClean="0"/>
                        <a:t>Реформы должны носить постепенный и осторожный характер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ru-RU" b="1" dirty="0" smtClean="0"/>
                        <a:t>Мирный способ осуществления реформ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ru-RU" b="1" dirty="0" smtClean="0"/>
                        <a:t>Вера в Россию и возможность её уверенного движения к процветанию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ru-RU" b="1" dirty="0" smtClean="0"/>
                        <a:t>7. оба течения вызывали подозрения и преследования со стороны правительства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Кружки 20-30-х годов сторонников революционных преобразований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5040560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Конец 20-30 годов можно назвать кружковым периодом общественного движения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участников кружков – студенчество разных чинов и сословий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Преследования со стороны властей приводили кружки к распаду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заметными кружками в России были кружки братьев Критских в Московском университете и кружок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Н.П.Сунгурова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вынашивали планы вооружённого восстания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Кружок Н.В.Станкевича объединил и западников, и славянофилов, и революционеров.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Кружок Огарева и Герцена был разгромлен в 1834 году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Революционное движение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19256" cy="514543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Александр Иванович Герцен и Николай Огарёв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Герцен разработал идеологию «общинного социализма» в России: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Крестьянская поземельная община – главная ячейка социализма. Главное условие – освобождение крестьян и ликвидация самодержавия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Виссарион Григорьевич Белинский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Кружок «Литературного общества 11-го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нумера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Печатался в журналах «Телескоп», «Молва», «Современник»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Подвергал критике Уварова и его теорию официальной народности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Выступал как один из признанных духовных вождей революционного лагеря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743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Общественное движение в годы  правления Николая I</vt:lpstr>
      <vt:lpstr>Основные понятия:</vt:lpstr>
      <vt:lpstr>1. Особенности общественного движения 30-50-х годов</vt:lpstr>
      <vt:lpstr>Особенности общественного движения 30-50-х годов</vt:lpstr>
      <vt:lpstr>2. Направления общественной мысли</vt:lpstr>
      <vt:lpstr>Слайд 6</vt:lpstr>
      <vt:lpstr>3. Кружки 20-30-х годов сторонников революционных преобразований</vt:lpstr>
      <vt:lpstr>4. Революционное движение</vt:lpstr>
      <vt:lpstr>2. Виссарион Григорьевич Белинский</vt:lpstr>
      <vt:lpstr>«Письмо к Н.В.Гоголю»</vt:lpstr>
      <vt:lpstr>Первые революционные организации социалистов</vt:lpstr>
      <vt:lpstr>П.Я Чаадаев</vt:lpstr>
      <vt:lpstr>5. Итоги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движение в годы правления Николая I</dc:title>
  <dc:creator>КМ</dc:creator>
  <cp:lastModifiedBy>Нина</cp:lastModifiedBy>
  <cp:revision>19</cp:revision>
  <dcterms:created xsi:type="dcterms:W3CDTF">2012-02-26T15:49:45Z</dcterms:created>
  <dcterms:modified xsi:type="dcterms:W3CDTF">2013-09-14T13:24:21Z</dcterms:modified>
</cp:coreProperties>
</file>