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FE9C0-B8CD-47A5-8C7B-E38B1D6A0803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7F973-5392-45DB-946B-8E2BE6AEE5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5750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7F973-5392-45DB-946B-8E2BE6AEE5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69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Россия 1914-1916 гг.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Накануне войны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71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P.S.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Распутин : « Русский царь! Знай, если убийство совершат твои родственники, то ни один из твоей семьи, родных и детей, не проживет дольше двух лет… Их </a:t>
            </a:r>
            <a:r>
              <a:rPr lang="ru-RU" dirty="0" smtClean="0"/>
              <a:t>убьет </a:t>
            </a:r>
            <a:r>
              <a:rPr lang="ru-RU" dirty="0"/>
              <a:t>русский народ… Меня убьют. Я уже не в живых. Молись. Молись. Будь сильным. Заботься о своем избранном роде.» </a:t>
            </a:r>
          </a:p>
          <a:p>
            <a:r>
              <a:rPr lang="ru-RU" smtClean="0"/>
              <a:t>11 декабря 1916 г.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77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1500174"/>
            <a:ext cx="4629160" cy="1752600"/>
          </a:xfrm>
        </p:spPr>
        <p:txBody>
          <a:bodyPr/>
          <a:lstStyle/>
          <a:p>
            <a:r>
              <a:rPr lang="ru-RU" i="1" dirty="0" smtClean="0"/>
              <a:t>Главы правительств</a:t>
            </a:r>
            <a:r>
              <a:rPr lang="ru-RU" dirty="0" smtClean="0"/>
              <a:t>а: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28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Обстановка в стране: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«министерская </a:t>
            </a:r>
            <a:r>
              <a:rPr lang="ru-RU" sz="3200" dirty="0" smtClean="0"/>
              <a:t>чехарда»: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2400" dirty="0" smtClean="0"/>
          </a:p>
          <a:p>
            <a:r>
              <a:rPr lang="ru-RU" sz="2400" dirty="0" smtClean="0"/>
              <a:t>И.Л.Горемыкин   Б.В.Штюрмер     А.Ф. </a:t>
            </a:r>
            <a:r>
              <a:rPr lang="ru-RU" sz="2400" dirty="0" err="1" smtClean="0"/>
              <a:t>Трепов</a:t>
            </a:r>
            <a:r>
              <a:rPr lang="ru-RU" sz="2400" dirty="0" smtClean="0"/>
              <a:t>           </a:t>
            </a:r>
            <a:r>
              <a:rPr lang="ru-RU" sz="2400" dirty="0" smtClean="0"/>
              <a:t>Н.Д.Голицын         </a:t>
            </a:r>
            <a:endParaRPr lang="ru-RU" sz="2400" dirty="0" smtClean="0"/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 descr="C:\Users\User\Desktop\russo_revolution_1905_prime_minister_ivan_goremyk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143248"/>
            <a:ext cx="2214578" cy="3443291"/>
          </a:xfrm>
          <a:prstGeom prst="rect">
            <a:avLst/>
          </a:prstGeom>
          <a:noFill/>
        </p:spPr>
      </p:pic>
      <p:pic>
        <p:nvPicPr>
          <p:cNvPr id="1027" name="Picture 3" descr="C:\Users\User\Desktop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143248"/>
            <a:ext cx="2071702" cy="3429024"/>
          </a:xfrm>
          <a:prstGeom prst="rect">
            <a:avLst/>
          </a:prstGeom>
          <a:noFill/>
        </p:spPr>
      </p:pic>
      <p:pic>
        <p:nvPicPr>
          <p:cNvPr id="1028" name="Picture 4" descr="C:\Users\User\Desktop\tre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143248"/>
            <a:ext cx="2214577" cy="3476631"/>
          </a:xfrm>
          <a:prstGeom prst="rect">
            <a:avLst/>
          </a:prstGeom>
          <a:noFill/>
        </p:spPr>
      </p:pic>
      <p:pic>
        <p:nvPicPr>
          <p:cNvPr id="1029" name="Picture 5" descr="C:\Users\User\Desktop\73277545_GolitsynN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3143248"/>
            <a:ext cx="2357422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Обстановка в стране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Взяточничество, продажность и </a:t>
            </a:r>
            <a:r>
              <a:rPr lang="ru-RU" dirty="0" smtClean="0"/>
              <a:t>казнокрадство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/>
              <a:t>Сплетни, слухи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428868"/>
            <a:ext cx="37147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354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Обстановка в стране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Росли тяготы военного времени (ухудшение материального положения населения</a:t>
            </a:r>
            <a:r>
              <a:rPr lang="ru-RU" dirty="0" smtClean="0"/>
              <a:t>)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Потери (2 млн. убитых)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929066"/>
            <a:ext cx="414340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929066"/>
            <a:ext cx="371477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647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Обстановка в стране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ru-RU" dirty="0"/>
              <a:t>Антивоенная </a:t>
            </a:r>
            <a:r>
              <a:rPr lang="ru-RU" dirty="0" smtClean="0"/>
              <a:t>пропаганда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Рост стачечного </a:t>
            </a:r>
            <a:r>
              <a:rPr lang="ru-RU" dirty="0" smtClean="0"/>
              <a:t>движения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«хвосты»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143248"/>
            <a:ext cx="442915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422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Обстановка в стране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Маргинализация</a:t>
            </a:r>
            <a:endParaRPr lang="ru-RU" dirty="0" smtClean="0"/>
          </a:p>
          <a:p>
            <a:pPr lvl="0"/>
            <a:r>
              <a:rPr lang="ru-RU" dirty="0" smtClean="0"/>
              <a:t>Кадровое </a:t>
            </a:r>
            <a:r>
              <a:rPr lang="ru-RU" dirty="0"/>
              <a:t>офицерство выбито в первый год </a:t>
            </a:r>
            <a:r>
              <a:rPr lang="ru-RU" dirty="0" smtClean="0"/>
              <a:t>войны</a:t>
            </a:r>
          </a:p>
          <a:p>
            <a:pPr lvl="0"/>
            <a:r>
              <a:rPr lang="ru-RU" dirty="0" smtClean="0"/>
              <a:t>Настроения </a:t>
            </a:r>
            <a:r>
              <a:rPr lang="ru-RU" dirty="0"/>
              <a:t>солдат (братания)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2" y="3786190"/>
            <a:ext cx="4348168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495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Политические силы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оборонцы</a:t>
            </a:r>
            <a:r>
              <a:rPr lang="ru-RU" dirty="0"/>
              <a:t> – «право и обязанность русского пролетариата защищать свою страну» </a:t>
            </a:r>
            <a:r>
              <a:rPr lang="ru-RU" dirty="0" smtClean="0"/>
              <a:t>(Г.В.Плеханов)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714620"/>
            <a:ext cx="335758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9631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Политические силы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Пацифисты</a:t>
            </a:r>
            <a:r>
              <a:rPr lang="ru-RU" dirty="0"/>
              <a:t> – </a:t>
            </a:r>
            <a:r>
              <a:rPr lang="ru-RU" dirty="0" smtClean="0"/>
              <a:t>«без </a:t>
            </a:r>
            <a:r>
              <a:rPr lang="ru-RU" dirty="0"/>
              <a:t>победителей и побежденных»</a:t>
            </a:r>
          </a:p>
        </p:txBody>
      </p:sp>
    </p:spTree>
    <p:extLst>
      <p:ext uri="{BB962C8B-B14F-4D97-AF65-F5344CB8AC3E}">
        <p14:creationId xmlns="" xmlns:p14="http://schemas.microsoft.com/office/powerpoint/2010/main" val="32536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Политические силы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Пораженцы</a:t>
            </a:r>
            <a:r>
              <a:rPr lang="ru-RU" dirty="0"/>
              <a:t> – поражение своего правительства и превращение войны империалистической в войну гражданскую </a:t>
            </a:r>
            <a:r>
              <a:rPr lang="ru-RU" dirty="0" smtClean="0"/>
              <a:t>(В.И.Ленин</a:t>
            </a:r>
            <a:r>
              <a:rPr lang="ru-RU" dirty="0"/>
              <a:t>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071810"/>
            <a:ext cx="271464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080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</TotalTime>
  <Words>181</Words>
  <Application>Microsoft Office PowerPoint</Application>
  <PresentationFormat>Экран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Россия 1914-1916 гг.</vt:lpstr>
      <vt:lpstr>Слайд 2</vt:lpstr>
      <vt:lpstr>Обстановка в стране</vt:lpstr>
      <vt:lpstr>Обстановка в стране</vt:lpstr>
      <vt:lpstr>Обстановка в стране</vt:lpstr>
      <vt:lpstr>Обстановка в стране</vt:lpstr>
      <vt:lpstr>Политические силы</vt:lpstr>
      <vt:lpstr>Политические силы</vt:lpstr>
      <vt:lpstr>Политические силы</vt:lpstr>
      <vt:lpstr>P.S.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Обстановка в стране:  1. «министерская чехарда» </dc:title>
  <dc:creator>Татьяна</dc:creator>
  <cp:lastModifiedBy>User</cp:lastModifiedBy>
  <cp:revision>7</cp:revision>
  <dcterms:created xsi:type="dcterms:W3CDTF">2012-10-31T04:58:57Z</dcterms:created>
  <dcterms:modified xsi:type="dcterms:W3CDTF">2013-08-26T18:11:44Z</dcterms:modified>
</cp:coreProperties>
</file>