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72" r:id="rId9"/>
    <p:sldId id="269" r:id="rId10"/>
    <p:sldId id="261" r:id="rId11"/>
    <p:sldId id="262" r:id="rId12"/>
    <p:sldId id="263" r:id="rId13"/>
    <p:sldId id="264" r:id="rId14"/>
    <p:sldId id="265" r:id="rId15"/>
    <p:sldId id="270" r:id="rId16"/>
    <p:sldId id="271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0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CD8414-200E-4088-8849-DAB7D403A30D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E3A2EC-9187-4173-857F-0896A45D6EC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рады видеть вас!</a:t>
            </a:r>
            <a:endParaRPr lang="ru-RU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Герой романа </a:t>
            </a:r>
            <a:r>
              <a:rPr lang="ru-RU" sz="3600" dirty="0" err="1" smtClean="0"/>
              <a:t>Жюля</a:t>
            </a:r>
            <a:r>
              <a:rPr lang="ru-RU" sz="3600" dirty="0" smtClean="0"/>
              <a:t> Верна «20000 лье под водой» начал своё кругосветное путешествие по морским глубинам под 34 ° </a:t>
            </a:r>
            <a:r>
              <a:rPr lang="ru-RU" sz="3600" dirty="0" err="1" smtClean="0"/>
              <a:t>с.ш</a:t>
            </a:r>
            <a:r>
              <a:rPr lang="ru-RU" sz="3600" dirty="0" smtClean="0"/>
              <a:t>. и 139° в.д. В каком океане он начал свой путь и вблизи каких островов?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sz="4000" dirty="0" smtClean="0">
                <a:solidFill>
                  <a:schemeClr val="accent2"/>
                </a:solidFill>
              </a:rPr>
              <a:t>Тихий океан</a:t>
            </a:r>
          </a:p>
          <a:p>
            <a:pPr algn="r">
              <a:buNone/>
            </a:pPr>
            <a:r>
              <a:rPr lang="ru-RU" sz="4000" dirty="0" smtClean="0">
                <a:solidFill>
                  <a:schemeClr val="accent2"/>
                </a:solidFill>
              </a:rPr>
              <a:t>Японские острова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Герои другого романа «Таинственный остров» отправились в путешествие на воздушном шаре в точке 38°с.ш. и 78°з.д. По политической карте определите, героями какой страны они были?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sz="4000" dirty="0" smtClean="0">
                <a:solidFill>
                  <a:schemeClr val="accent2"/>
                </a:solidFill>
              </a:rPr>
              <a:t>Соединённые штаты Америки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Потерпевший крушение капитан Грант, герой романа «Дети капитана Гранта», </a:t>
            </a:r>
            <a:r>
              <a:rPr lang="ru-RU" sz="3600" dirty="0" smtClean="0"/>
              <a:t>сумел </a:t>
            </a:r>
            <a:r>
              <a:rPr lang="ru-RU" sz="3600" dirty="0" smtClean="0"/>
              <a:t>добраться до острова Табор с координатами </a:t>
            </a:r>
            <a:r>
              <a:rPr lang="ru-RU" sz="3600" dirty="0" smtClean="0"/>
              <a:t>37°с.ш</a:t>
            </a:r>
            <a:r>
              <a:rPr lang="ru-RU" sz="3600" dirty="0" smtClean="0"/>
              <a:t>. и 139°в.д. Вблизи какого материка находился долгое время капитан Грант?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                                                    </a:t>
            </a:r>
            <a:r>
              <a:rPr lang="ru-RU" sz="4000" dirty="0" smtClean="0">
                <a:solidFill>
                  <a:schemeClr val="accent2"/>
                </a:solidFill>
              </a:rPr>
              <a:t>Евразия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Шхуна «Пилигрим» была под 44°ю.ш. и 165°долготы к западу от Гринвича. В каком океане находились герои романа </a:t>
            </a:r>
            <a:r>
              <a:rPr lang="ru-RU" sz="3600" dirty="0" err="1" smtClean="0"/>
              <a:t>Жюля</a:t>
            </a:r>
            <a:r>
              <a:rPr lang="ru-RU" sz="3600" dirty="0" smtClean="0"/>
              <a:t> Верна?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>
                <a:solidFill>
                  <a:schemeClr val="accent2"/>
                </a:solidFill>
              </a:rPr>
              <a:t>    </a:t>
            </a:r>
            <a:r>
              <a:rPr lang="ru-RU" sz="4000" dirty="0" smtClean="0">
                <a:solidFill>
                  <a:schemeClr val="accent2"/>
                </a:solidFill>
              </a:rPr>
              <a:t>Тихий океан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А теперь ребята, встать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Руки медленно поднять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Пальцы сжать, потом разжать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Руки вниз и так стоять.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Наклонитесь вправо, влево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И беритесь вновь за дело.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Домашнее задание (по выбору):</a:t>
            </a:r>
          </a:p>
          <a:p>
            <a:pPr>
              <a:buNone/>
            </a:pPr>
            <a:r>
              <a:rPr lang="ru-RU" sz="3600" dirty="0" smtClean="0"/>
              <a:t>1. Составить кроссворд по терминам;</a:t>
            </a:r>
          </a:p>
          <a:p>
            <a:pPr>
              <a:buNone/>
            </a:pPr>
            <a:r>
              <a:rPr lang="ru-RU" sz="3600" dirty="0" smtClean="0"/>
              <a:t>2. Придумать задание на определение географических координат.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Я знаю, что такое…</a:t>
            </a:r>
          </a:p>
          <a:p>
            <a:pPr>
              <a:buNone/>
            </a:pPr>
            <a:r>
              <a:rPr lang="ru-RU" sz="6000" dirty="0" smtClean="0"/>
              <a:t>Я могу…</a:t>
            </a:r>
          </a:p>
          <a:p>
            <a:pPr>
              <a:buNone/>
            </a:pPr>
            <a:r>
              <a:rPr lang="ru-RU" sz="6000" dirty="0" smtClean="0"/>
              <a:t>Я научился…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6600" dirty="0" smtClean="0">
                <a:solidFill>
                  <a:srgbClr val="7030A0"/>
                </a:solidFill>
              </a:rPr>
              <a:t>Спасибо за внимание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На карте -  огромная планета Земля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Реки и горы, равнины, моря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Точка на карте зовётся «объект» – 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Такое понятие ввёл человек.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Сегодня мы с вами знаем о том, 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Что каждая точка имеет свой дом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Чтобы её отыскать в целом мире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Ей указали этаж и квартиру.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Сложно найти этот адрес ребятам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Если не следовать координатам. 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Этаж называется широтой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Номер квартиры – его долготой.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679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Географические координаты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500" dirty="0" smtClean="0"/>
              <a:t>Я, </a:t>
            </a:r>
            <a:r>
              <a:rPr lang="ru-RU" sz="3500" dirty="0" err="1" smtClean="0"/>
              <a:t>йыратс</a:t>
            </a:r>
            <a:r>
              <a:rPr lang="ru-RU" sz="3500" dirty="0" smtClean="0"/>
              <a:t> </a:t>
            </a:r>
            <a:r>
              <a:rPr lang="ru-RU" sz="3500" dirty="0" err="1" smtClean="0"/>
              <a:t>тарип</a:t>
            </a:r>
            <a:r>
              <a:rPr lang="ru-RU" sz="3500" dirty="0" smtClean="0"/>
              <a:t> </a:t>
            </a:r>
            <a:r>
              <a:rPr lang="ru-RU" sz="3500" dirty="0" err="1" smtClean="0"/>
              <a:t>сноБ</a:t>
            </a:r>
            <a:r>
              <a:rPr lang="ru-RU" sz="3500" dirty="0" smtClean="0"/>
              <a:t>, </a:t>
            </a:r>
            <a:r>
              <a:rPr lang="ru-RU" sz="3500" dirty="0" err="1" smtClean="0"/>
              <a:t>яувтсвуч</a:t>
            </a:r>
            <a:r>
              <a:rPr lang="ru-RU" sz="3500" dirty="0" smtClean="0"/>
              <a:t> </a:t>
            </a:r>
            <a:r>
              <a:rPr lang="ru-RU" sz="3500" dirty="0" err="1" smtClean="0"/>
              <a:t>дереп</a:t>
            </a:r>
            <a:r>
              <a:rPr lang="ru-RU" sz="3500" dirty="0" smtClean="0"/>
              <a:t> </a:t>
            </a:r>
            <a:r>
              <a:rPr lang="ru-RU" sz="3500" dirty="0" err="1" smtClean="0"/>
              <a:t>йомеунимен</a:t>
            </a:r>
            <a:r>
              <a:rPr lang="ru-RU" sz="3500" dirty="0" smtClean="0"/>
              <a:t> </a:t>
            </a:r>
            <a:r>
              <a:rPr lang="ru-RU" sz="3500" dirty="0" err="1" smtClean="0"/>
              <a:t>йеовс</a:t>
            </a:r>
            <a:r>
              <a:rPr lang="ru-RU" sz="3500" dirty="0" smtClean="0"/>
              <a:t> </a:t>
            </a:r>
            <a:r>
              <a:rPr lang="ru-RU" sz="3500" dirty="0" err="1" smtClean="0"/>
              <a:t>йоничнок</a:t>
            </a:r>
            <a:r>
              <a:rPr lang="ru-RU" sz="3500" dirty="0" smtClean="0"/>
              <a:t> </a:t>
            </a:r>
            <a:r>
              <a:rPr lang="ru-RU" sz="3500" dirty="0" err="1" smtClean="0"/>
              <a:t>яинезыргу</a:t>
            </a:r>
            <a:r>
              <a:rPr lang="ru-RU" sz="3500" dirty="0" smtClean="0"/>
              <a:t> </a:t>
            </a:r>
            <a:r>
              <a:rPr lang="ru-RU" sz="3500" dirty="0" err="1" smtClean="0"/>
              <a:t>итсевос</a:t>
            </a:r>
            <a:r>
              <a:rPr lang="ru-RU" sz="3500" dirty="0" smtClean="0"/>
              <a:t>, </a:t>
            </a:r>
            <a:r>
              <a:rPr lang="ru-RU" sz="3500" dirty="0" err="1" smtClean="0"/>
              <a:t>юащеваз</a:t>
            </a:r>
            <a:r>
              <a:rPr lang="ru-RU" sz="3500" dirty="0" smtClean="0"/>
              <a:t> </a:t>
            </a:r>
            <a:r>
              <a:rPr lang="ru-RU" sz="3500" dirty="0" err="1" smtClean="0"/>
              <a:t>иовс</a:t>
            </a:r>
            <a:r>
              <a:rPr lang="ru-RU" sz="3500" dirty="0" smtClean="0"/>
              <a:t> </a:t>
            </a:r>
            <a:r>
              <a:rPr lang="ru-RU" sz="3500" dirty="0" err="1" smtClean="0"/>
              <a:t>ащиворкос</a:t>
            </a:r>
            <a:r>
              <a:rPr lang="ru-RU" sz="3500" dirty="0" smtClean="0"/>
              <a:t> </a:t>
            </a:r>
            <a:r>
              <a:rPr lang="ru-RU" sz="3500" dirty="0" err="1" smtClean="0"/>
              <a:t>умот</a:t>
            </a:r>
            <a:r>
              <a:rPr lang="ru-RU" sz="3500" dirty="0" smtClean="0"/>
              <a:t>, </a:t>
            </a:r>
            <a:r>
              <a:rPr lang="ru-RU" sz="3500" dirty="0" err="1" smtClean="0"/>
              <a:t>отк</a:t>
            </a:r>
            <a:r>
              <a:rPr lang="ru-RU" sz="3500" dirty="0" smtClean="0"/>
              <a:t> </a:t>
            </a:r>
            <a:r>
              <a:rPr lang="ru-RU" sz="3500" dirty="0" err="1" smtClean="0"/>
              <a:t>тёдйан</a:t>
            </a:r>
            <a:r>
              <a:rPr lang="ru-RU" sz="3500" dirty="0" smtClean="0"/>
              <a:t> </a:t>
            </a:r>
            <a:r>
              <a:rPr lang="ru-RU" sz="3500" dirty="0" err="1" smtClean="0"/>
              <a:t>утэ</a:t>
            </a:r>
            <a:r>
              <a:rPr lang="ru-RU" sz="3500" dirty="0" smtClean="0"/>
              <a:t> </a:t>
            </a:r>
            <a:r>
              <a:rPr lang="ru-RU" sz="3500" dirty="0" err="1" smtClean="0"/>
              <a:t>уксипаз</a:t>
            </a:r>
            <a:r>
              <a:rPr lang="ru-RU" sz="3500" dirty="0" smtClean="0"/>
              <a:t>. </a:t>
            </a:r>
            <a:r>
              <a:rPr lang="ru-RU" sz="3500" dirty="0" err="1" smtClean="0"/>
              <a:t>Далк</a:t>
            </a:r>
            <a:r>
              <a:rPr lang="ru-RU" sz="3500" dirty="0" smtClean="0"/>
              <a:t> </a:t>
            </a:r>
            <a:r>
              <a:rPr lang="ru-RU" sz="3500" dirty="0" err="1" smtClean="0"/>
              <a:t>тыраз</a:t>
            </a:r>
            <a:r>
              <a:rPr lang="ru-RU" sz="3500" dirty="0" smtClean="0"/>
              <a:t> ан </a:t>
            </a:r>
            <a:r>
              <a:rPr lang="ru-RU" sz="3500" dirty="0" err="1" smtClean="0"/>
              <a:t>евортсо</a:t>
            </a:r>
            <a:r>
              <a:rPr lang="ru-RU" sz="3500" dirty="0" smtClean="0"/>
              <a:t>, </a:t>
            </a:r>
            <a:r>
              <a:rPr lang="ru-RU" sz="3500" dirty="0" err="1" smtClean="0"/>
              <a:t>мещюеми</a:t>
            </a:r>
            <a:r>
              <a:rPr lang="ru-RU" sz="3500" dirty="0" smtClean="0"/>
              <a:t> </a:t>
            </a:r>
            <a:r>
              <a:rPr lang="ru-RU" sz="3500" dirty="0" err="1" smtClean="0"/>
              <a:t>ытанидроок</a:t>
            </a:r>
            <a:r>
              <a:rPr lang="ru-RU" sz="3500" dirty="0" smtClean="0"/>
              <a:t> 28 </a:t>
            </a:r>
            <a:r>
              <a:rPr lang="ru-RU" sz="3500" dirty="0" err="1" smtClean="0"/>
              <a:t>ш.ю</a:t>
            </a:r>
            <a:r>
              <a:rPr lang="ru-RU" sz="3500" dirty="0" smtClean="0"/>
              <a:t>., 110 </a:t>
            </a:r>
            <a:r>
              <a:rPr lang="ru-RU" sz="3500" dirty="0" err="1" smtClean="0"/>
              <a:t>д.з</a:t>
            </a:r>
            <a:r>
              <a:rPr lang="ru-RU" sz="3500" dirty="0" smtClean="0"/>
              <a:t>. </a:t>
            </a:r>
            <a:r>
              <a:rPr lang="ru-RU" sz="3500" dirty="0" err="1" smtClean="0"/>
              <a:t>аН</a:t>
            </a:r>
            <a:r>
              <a:rPr lang="ru-RU" sz="3500" dirty="0" smtClean="0"/>
              <a:t> </a:t>
            </a:r>
            <a:r>
              <a:rPr lang="ru-RU" sz="3500" dirty="0" err="1" smtClean="0"/>
              <a:t>угереб</a:t>
            </a:r>
            <a:r>
              <a:rPr lang="ru-RU" sz="3500" dirty="0" smtClean="0"/>
              <a:t> </a:t>
            </a:r>
            <a:r>
              <a:rPr lang="ru-RU" sz="3500" dirty="0" err="1" smtClean="0"/>
              <a:t>авортсо</a:t>
            </a:r>
            <a:r>
              <a:rPr lang="ru-RU" sz="3500" dirty="0" smtClean="0"/>
              <a:t> </a:t>
            </a:r>
            <a:r>
              <a:rPr lang="ru-RU" sz="3500" dirty="0" err="1" smtClean="0"/>
              <a:t>тётсар</a:t>
            </a:r>
            <a:r>
              <a:rPr lang="ru-RU" sz="3500" dirty="0" smtClean="0"/>
              <a:t> </a:t>
            </a:r>
            <a:r>
              <a:rPr lang="ru-RU" sz="3500" dirty="0" err="1" smtClean="0"/>
              <a:t>оверед</a:t>
            </a:r>
            <a:r>
              <a:rPr lang="ru-RU" sz="3500" dirty="0" smtClean="0"/>
              <a:t>, в </a:t>
            </a:r>
            <a:r>
              <a:rPr lang="ru-RU" sz="3500" dirty="0" err="1" smtClean="0"/>
              <a:t>елпуд</a:t>
            </a:r>
            <a:r>
              <a:rPr lang="ru-RU" sz="3500" dirty="0" smtClean="0"/>
              <a:t> </a:t>
            </a:r>
            <a:r>
              <a:rPr lang="ru-RU" sz="3500" dirty="0" err="1" smtClean="0"/>
              <a:t>огороток</a:t>
            </a:r>
            <a:r>
              <a:rPr lang="ru-RU" sz="3500" dirty="0" smtClean="0"/>
              <a:t> – </a:t>
            </a:r>
            <a:r>
              <a:rPr lang="ru-RU" sz="3500" dirty="0" err="1" smtClean="0"/>
              <a:t>атрак</a:t>
            </a:r>
            <a:r>
              <a:rPr lang="ru-RU" sz="3500" dirty="0" smtClean="0"/>
              <a:t>. </a:t>
            </a:r>
            <a:r>
              <a:rPr lang="ru-RU" sz="3500" dirty="0" err="1" smtClean="0"/>
              <a:t>ИдйаН</a:t>
            </a:r>
            <a:r>
              <a:rPr lang="ru-RU" sz="3500" dirty="0" smtClean="0"/>
              <a:t> ёе и </a:t>
            </a:r>
            <a:r>
              <a:rPr lang="ru-RU" sz="3500" dirty="0" err="1" smtClean="0"/>
              <a:t>ащиворкос</a:t>
            </a:r>
            <a:r>
              <a:rPr lang="ru-RU" sz="3500" dirty="0" smtClean="0"/>
              <a:t> </a:t>
            </a:r>
            <a:r>
              <a:rPr lang="ru-RU" sz="3500" dirty="0" err="1" smtClean="0"/>
              <a:t>иовт</a:t>
            </a:r>
            <a:r>
              <a:rPr lang="ru-RU" sz="3500" dirty="0" smtClean="0"/>
              <a:t>.</a:t>
            </a:r>
          </a:p>
          <a:p>
            <a:pPr algn="r">
              <a:buNone/>
            </a:pPr>
            <a:r>
              <a:rPr lang="ru-RU" sz="3500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ru-RU" sz="3500" dirty="0" smtClean="0">
                <a:solidFill>
                  <a:schemeClr val="accent2"/>
                </a:solidFill>
              </a:rPr>
              <a:t>остров Пасхи в Тихом океане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357166"/>
          <a:ext cx="6096000" cy="635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17194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баллов</a:t>
                      </a:r>
                      <a:endParaRPr lang="ru-RU" dirty="0"/>
                    </a:p>
                  </a:txBody>
                  <a:tcPr/>
                </a:tc>
              </a:tr>
              <a:tr h="717194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Расшифровка письма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194">
                <a:tc>
                  <a:txBody>
                    <a:bodyPr/>
                    <a:lstStyle/>
                    <a:p>
                      <a:r>
                        <a:rPr lang="ru-RU" dirty="0" smtClean="0"/>
                        <a:t>Координаты г. Санкт-Петербург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4563">
                <a:tc>
                  <a:txBody>
                    <a:bodyPr/>
                    <a:lstStyle/>
                    <a:p>
                      <a:r>
                        <a:rPr lang="ru-RU" dirty="0" smtClean="0"/>
                        <a:t>Герой романа «20000 лье под водой»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4563">
                <a:tc>
                  <a:txBody>
                    <a:bodyPr/>
                    <a:lstStyle/>
                    <a:p>
                      <a:r>
                        <a:rPr lang="ru-RU" dirty="0" smtClean="0"/>
                        <a:t>Герой романа «Таинственный остров»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4563">
                <a:tc>
                  <a:txBody>
                    <a:bodyPr/>
                    <a:lstStyle/>
                    <a:p>
                      <a:r>
                        <a:rPr lang="ru-RU" dirty="0" smtClean="0"/>
                        <a:t>Герой романа «Дети капитана Гранта»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194">
                <a:tc>
                  <a:txBody>
                    <a:bodyPr/>
                    <a:lstStyle/>
                    <a:p>
                      <a:r>
                        <a:rPr lang="ru-RU" dirty="0" smtClean="0"/>
                        <a:t>Шхуна «Пилигрим»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517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Перестрелка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r>
              <a:rPr lang="ru-RU" sz="3600" dirty="0" smtClean="0"/>
              <a:t>Повторить знания и умения по теме «Географические координаты»;</a:t>
            </a:r>
          </a:p>
          <a:p>
            <a:r>
              <a:rPr lang="ru-RU" sz="3600" dirty="0" smtClean="0"/>
              <a:t>Научиться применять знания и умения в практической деятельности;</a:t>
            </a:r>
          </a:p>
          <a:p>
            <a:r>
              <a:rPr lang="ru-RU" sz="3600" dirty="0" smtClean="0"/>
              <a:t>Учиться работать в группе.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>
            <a:noAutofit/>
          </a:bodyPr>
          <a:lstStyle/>
          <a:p>
            <a:r>
              <a:rPr lang="ru-RU" sz="3200" dirty="0" smtClean="0"/>
              <a:t>Что такое географическая широта?</a:t>
            </a:r>
          </a:p>
          <a:p>
            <a:pPr algn="r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Это величина дуги в градусах между экватором и параллелью, проведённой через  точку</a:t>
            </a:r>
          </a:p>
          <a:p>
            <a:r>
              <a:rPr lang="ru-RU" sz="3200" dirty="0" smtClean="0"/>
              <a:t>Как она определяется?</a:t>
            </a:r>
          </a:p>
          <a:p>
            <a:pPr algn="r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Определяется от экватора</a:t>
            </a:r>
          </a:p>
          <a:p>
            <a:endParaRPr lang="ru-RU" sz="3200" dirty="0" smtClean="0"/>
          </a:p>
          <a:p>
            <a:r>
              <a:rPr lang="ru-RU" sz="3200" dirty="0" smtClean="0"/>
              <a:t>Какая она бывает?</a:t>
            </a:r>
          </a:p>
          <a:p>
            <a:pPr algn="r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Северная и южная</a:t>
            </a:r>
          </a:p>
          <a:p>
            <a:endParaRPr lang="ru-RU" sz="3200" dirty="0" smtClean="0"/>
          </a:p>
          <a:p>
            <a:endParaRPr lang="ru-RU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Что такое географическая долгота?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Величина дуги  в градусах от начального меридиана до какой-либо точки</a:t>
            </a:r>
          </a:p>
          <a:p>
            <a:endParaRPr lang="ru-RU" sz="3600" dirty="0" smtClean="0"/>
          </a:p>
          <a:p>
            <a:r>
              <a:rPr lang="ru-RU" sz="3600" dirty="0" smtClean="0"/>
              <a:t>Как она определяется?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Определяется от начального меридиана</a:t>
            </a:r>
          </a:p>
          <a:p>
            <a:endParaRPr lang="ru-RU" sz="3600" dirty="0" smtClean="0"/>
          </a:p>
          <a:p>
            <a:r>
              <a:rPr lang="ru-RU" sz="3600" dirty="0" smtClean="0"/>
              <a:t>Какая она бывает?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Западная и восточная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Санкт – Петербург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58°с.ш. и 32°в.д.</a:t>
            </a:r>
            <a:endParaRPr lang="ru-RU" sz="4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479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Географические координаты </vt:lpstr>
      <vt:lpstr>Слайд 4</vt:lpstr>
      <vt:lpstr>Слайд 5</vt:lpstr>
      <vt:lpstr>Цели: </vt:lpstr>
      <vt:lpstr>Слайд 7</vt:lpstr>
      <vt:lpstr>Слайд 8</vt:lpstr>
      <vt:lpstr>Слайд 9</vt:lpstr>
      <vt:lpstr>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Географические координаты</dc:title>
  <dc:creator>admin</dc:creator>
  <cp:lastModifiedBy>admin</cp:lastModifiedBy>
  <cp:revision>17</cp:revision>
  <dcterms:created xsi:type="dcterms:W3CDTF">2014-10-22T09:08:29Z</dcterms:created>
  <dcterms:modified xsi:type="dcterms:W3CDTF">2014-10-23T11:05:46Z</dcterms:modified>
</cp:coreProperties>
</file>