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57BFE8-7F7D-4BE0-A94F-C76F49923E51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6D140-B33C-4650-92F5-3B05C3FF4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CB6C6-5F09-46D4-B07A-AC2AD45CF8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4714-454E-4B3F-836E-151E6DFD42D3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3812-EA48-4D41-8776-F4E6CE6314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6677-7059-44D3-98E7-AE85F8FC57EC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78C7-FA12-46D8-92AB-D3911E042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5780-8BF5-4233-93BD-647D45EAE195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DA49-26A3-4C94-B655-7EDF4EC37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1544-99DB-498A-8C73-837F6C54E852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D0F1-4300-43A0-87E6-BD7D54860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FBCA-0BED-4F98-897F-10CF0E10C0F5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6767-81BC-42FD-928A-8E71E85731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FEF4-CBB7-4B8B-B844-9376F9F537A8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7EE7-08C0-44A9-B33C-D8BA6F6F9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5DDF-D12B-4F8D-A86A-703B0205188C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B4C9-7D58-4685-B8A8-2771F75CC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7F02-5EC2-4150-AEDD-D20508B6BBD2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00E5-938D-41B3-B0E8-E52BCAD7F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1F13-BC7D-463B-9259-59BFBAE63A80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FE1F-DB95-42AF-AD81-FB8AAD21B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2F82-EA90-40FF-8A99-E9BF5D0503AA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F9DF-8A84-4D2A-AA0F-BF14AC6B7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F8D6-5682-4AE6-8C3F-259120A25DB7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6AF9-33B4-4CF7-A847-55BA54555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CCCC">
                <a:alpha val="5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95740-66FF-4DB0-A573-E7F6880CDD02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26C567-4C5A-4C7D-B18A-7C6C0A8D8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36827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Формирование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информационно-коммуникативных компетенций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 уроках географии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Школа информатизации.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 descr="p40_socped-3.jpg"/>
          <p:cNvPicPr>
            <a:picLocks noChangeAspect="1"/>
          </p:cNvPicPr>
          <p:nvPr/>
        </p:nvPicPr>
        <p:blipFill>
          <a:blip r:embed="rId3"/>
          <a:srcRect l="15766" t="4839" r="5405" b="5645"/>
          <a:stretch>
            <a:fillRect/>
          </a:stretch>
        </p:blipFill>
        <p:spPr>
          <a:xfrm>
            <a:off x="3143250" y="2857500"/>
            <a:ext cx="3357563" cy="35004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85875"/>
            <a:ext cx="9001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Школа информатизации – это образовательное учреждение, обеспеченное информационной средой (ИС) квалифицированными кадрами, сервисами, материальными условиями (помещения,  оборудование, телекоммуникационные каналы и др.) и нормативной базой.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7166"/>
            <a:ext cx="76157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Школа информатизации</a:t>
            </a:r>
          </a:p>
        </p:txBody>
      </p:sp>
      <p:pic>
        <p:nvPicPr>
          <p:cNvPr id="6" name="Рисунок 5" descr="kid_on_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3500438"/>
            <a:ext cx="4516437" cy="31432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2500306"/>
            <a:ext cx="37769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Функции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Школы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информатизации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25" y="214313"/>
            <a:ext cx="2643188" cy="1343025"/>
          </a:xfrm>
          <a:prstGeom prst="roundRect">
            <a:avLst/>
          </a:prstGeom>
          <a:solidFill>
            <a:srgbClr val="FFCCCC">
              <a:alpha val="43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Возможность для изучения и преподавания любого курса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75" y="214313"/>
            <a:ext cx="2643188" cy="1343025"/>
          </a:xfrm>
          <a:prstGeom prst="roundRect">
            <a:avLst/>
          </a:prstGeom>
          <a:solidFill>
            <a:srgbClr val="FFCCCC">
              <a:alpha val="43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Планирование образовательного процесса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2428875"/>
            <a:ext cx="2643187" cy="1485900"/>
          </a:xfrm>
          <a:prstGeom prst="roundRect">
            <a:avLst/>
          </a:prstGeom>
          <a:solidFill>
            <a:srgbClr val="FFCCCC">
              <a:alpha val="43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Фиксация в ИС  результатов деятельности учителей и учащихся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00" y="2357438"/>
            <a:ext cx="2643188" cy="1557337"/>
          </a:xfrm>
          <a:prstGeom prst="roundRect">
            <a:avLst/>
          </a:prstGeom>
          <a:solidFill>
            <a:srgbClr val="FFCCCC">
              <a:alpha val="43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Прозрачность образовательного процесса для родителей и общества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25" y="4857750"/>
            <a:ext cx="2643188" cy="1557338"/>
          </a:xfrm>
          <a:prstGeom prst="roundRect">
            <a:avLst/>
          </a:prstGeom>
          <a:solidFill>
            <a:srgbClr val="FFCCCC">
              <a:alpha val="43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Делопроизводство и коммуникация между участниками образовательного процесса в 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3" y="4857750"/>
            <a:ext cx="2643187" cy="1557338"/>
          </a:xfrm>
          <a:prstGeom prst="roundRect">
            <a:avLst/>
          </a:prstGeom>
          <a:solidFill>
            <a:srgbClr val="FFCCCC">
              <a:alpha val="43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accent6">
                    <a:lumMod val="50000"/>
                  </a:schemeClr>
                </a:solidFill>
              </a:rPr>
              <a:t>Управление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образовательным процессом с привлечением всех его участников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785818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Востребовательность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новой формы обучения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0" y="1000125"/>
            <a:ext cx="3071813" cy="2143125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Заметно растет количество учащихся старших классов, желающих изучать предмет школьной программы в системе экстерната.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143250" y="3643313"/>
            <a:ext cx="3000375" cy="2428875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Необходимость в дистанционной форме обучения для школьников в период эпидемий, стихийных бедствий, когда нет возможности или опасно посещать школу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6072188" y="1071563"/>
            <a:ext cx="3071812" cy="2000250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Необходима такая форма обучения для детей-инвалидов и других категорий учащихся, не имеющих возможности обучаться в очной форме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0" y="3214688"/>
            <a:ext cx="3071813" cy="2000250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Нехватка квалифицированных учителей по ряду учебных предметов не только в сельских, но и в городских школах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6357938" y="3143250"/>
            <a:ext cx="2786062" cy="2000250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Дистанционная форма обучения выступает серьезным конкурентом репетиторства при поступлении в высшие учебные заведения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0" y="5286375"/>
            <a:ext cx="2786063" cy="1571625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Полезна дистанционная форма обучения для системы профильного обучения.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6357938" y="5286375"/>
            <a:ext cx="2786062" cy="1571625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Возможность учащимся ликвидировать пробелы в знаниях или наоборот углубить свои знания</a:t>
            </a:r>
          </a:p>
        </p:txBody>
      </p:sp>
      <p:pic>
        <p:nvPicPr>
          <p:cNvPr id="13" name="Рисунок 12" descr="18-12-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071563"/>
            <a:ext cx="27146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3846" y="0"/>
            <a:ext cx="945784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Курс ИКТ - поддержки в едином информационном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пространстве в среде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Moodle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по географии 10-11 класс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Курс ИКТ - поддержки в едином информационном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пространстве в среде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Moodle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по географии 9 класс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 descr="9клас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8838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Курс ИКТ - поддержки в едином информационном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пространстве в среде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Moodle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по географии 8 класс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 descr="8клас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8838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Курс ИКТ - поддержки в едином информационном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пространстве в среде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Moodle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по географии 6 класс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 descr="6клас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8838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263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Teacher</cp:lastModifiedBy>
  <cp:revision>28</cp:revision>
  <dcterms:created xsi:type="dcterms:W3CDTF">2010-02-15T15:34:18Z</dcterms:created>
  <dcterms:modified xsi:type="dcterms:W3CDTF">2014-12-18T09:11:48Z</dcterms:modified>
</cp:coreProperties>
</file>