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6" r:id="rId10"/>
    <p:sldId id="269" r:id="rId11"/>
    <p:sldId id="270" r:id="rId12"/>
    <p:sldId id="271" r:id="rId13"/>
    <p:sldId id="276" r:id="rId14"/>
    <p:sldId id="272" r:id="rId15"/>
    <p:sldId id="273" r:id="rId16"/>
    <p:sldId id="274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mons.wikimedia.org/wiki/File:Moraine_Lake_17092005.jpg?uselang=ru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382000" cy="37338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Я жалею о том, что не видел лица всей земли,</a:t>
            </a:r>
          </a:p>
          <a:p>
            <a:pPr algn="l"/>
            <a:r>
              <a:rPr lang="ru-RU" sz="2400" dirty="0" smtClean="0"/>
              <a:t>Всех ее океанов, вершин ледяных и закатов.</a:t>
            </a:r>
          </a:p>
          <a:p>
            <a:pPr algn="l"/>
            <a:r>
              <a:rPr lang="ru-RU" sz="2400" dirty="0" smtClean="0"/>
              <a:t>Только парус мечты вел по свету мои корабли, </a:t>
            </a:r>
          </a:p>
          <a:p>
            <a:pPr algn="l"/>
            <a:r>
              <a:rPr lang="ru-RU" sz="2400" dirty="0" smtClean="0"/>
              <a:t>Только в стеклах витрин я встречал альбатросов и скатов.</a:t>
            </a:r>
          </a:p>
          <a:p>
            <a:pPr algn="r"/>
            <a:r>
              <a:rPr lang="ru-RU" sz="2400" dirty="0" smtClean="0"/>
              <a:t>Р. Рождественский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 noGrp="1" noUngrp="1" noChangeAspect="1"/>
          </p:cNvGrpSpPr>
          <p:nvPr/>
        </p:nvGrpSpPr>
        <p:grpSpPr bwMode="auto">
          <a:xfrm>
            <a:off x="914400" y="685800"/>
            <a:ext cx="7315200" cy="5867400"/>
            <a:chOff x="914400" y="685800"/>
            <a:chExt cx="7315200" cy="5867400"/>
          </a:xfrm>
        </p:grpSpPr>
        <p:pic>
          <p:nvPicPr>
            <p:cNvPr id="12291" name="Рисунок 1" descr="Ниагара"/>
            <p:cNvPicPr>
              <a:picLocks noRot="1" noChangeAspect="1" noMove="1" noResize="1"/>
            </p:cNvPicPr>
            <p:nvPr isPhoto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685800"/>
              <a:ext cx="7315200" cy="548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914400" y="6210300"/>
              <a:ext cx="73152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rgbClr val="FFC000"/>
                  </a:solidFill>
                  <a:latin typeface="+mn-lt"/>
                </a:rPr>
                <a:t>Ниагарский водопад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 noGrp="1" noUngrp="1" noChangeAspect="1"/>
          </p:cNvGrpSpPr>
          <p:nvPr/>
        </p:nvGrpSpPr>
        <p:grpSpPr bwMode="auto">
          <a:xfrm>
            <a:off x="685800" y="847725"/>
            <a:ext cx="7772400" cy="5543550"/>
            <a:chOff x="685800" y="847725"/>
            <a:chExt cx="7772400" cy="5543550"/>
          </a:xfrm>
        </p:grpSpPr>
        <p:pic>
          <p:nvPicPr>
            <p:cNvPr id="16387" name="Рисунок 1" descr="Фанди"/>
            <p:cNvPicPr>
              <a:picLocks noRot="1" noChangeAspect="1" noMove="1" noResize="1"/>
            </p:cNvPicPr>
            <p:nvPr isPhoto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847725"/>
              <a:ext cx="7772400" cy="5162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685800" y="6048375"/>
              <a:ext cx="7772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rgbClr val="FFC000"/>
                  </a:solidFill>
                  <a:latin typeface="+mn-lt"/>
                </a:rPr>
                <a:t>Отлив в заливе Фанди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c/c5/Moraine_Lake_17092005.jpg/200px-Moraine_Lake_17092005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071546"/>
            <a:ext cx="642942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43174" y="5786454"/>
            <a:ext cx="431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Национальный парк </a:t>
            </a:r>
            <a:r>
              <a:rPr lang="ru-RU" dirty="0" err="1" smtClean="0">
                <a:solidFill>
                  <a:srgbClr val="FFFF00"/>
                </a:solidFill>
              </a:rPr>
              <a:t>Банф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 noGrp="1" noUngrp="1" noChangeAspect="1"/>
          </p:cNvGrpSpPr>
          <p:nvPr/>
        </p:nvGrpSpPr>
        <p:grpSpPr bwMode="auto">
          <a:xfrm>
            <a:off x="685800" y="838200"/>
            <a:ext cx="7772400" cy="5562600"/>
            <a:chOff x="685800" y="838200"/>
            <a:chExt cx="7772400" cy="5562600"/>
          </a:xfrm>
        </p:grpSpPr>
        <p:pic>
          <p:nvPicPr>
            <p:cNvPr id="9219" name="Рисунок 1" descr="каньон Колорадо"/>
            <p:cNvPicPr>
              <a:picLocks noRot="1" noChangeAspect="1" noMove="1" noResize="1"/>
            </p:cNvPicPr>
            <p:nvPr isPhoto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838200"/>
              <a:ext cx="7772400" cy="518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685800" y="6057900"/>
              <a:ext cx="77724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rgbClr val="FFC000"/>
                  </a:solidFill>
                  <a:latin typeface="+mn-lt"/>
                </a:rPr>
                <a:t>Большой каньон Колорадо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glavs.com/userfiles/CalGrandCany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404813"/>
            <a:ext cx="407355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 descr="Большой-каньон_Grand-cany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5375" y="404813"/>
            <a:ext cx="3810029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6" descr="http://ministrany.com/images/kanion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357563"/>
            <a:ext cx="8021665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4"/>
          <p:cNvSpPr>
            <a:spLocks noChangeArrowheads="1"/>
          </p:cNvSpPr>
          <p:nvPr/>
        </p:nvSpPr>
        <p:spPr bwMode="auto">
          <a:xfrm>
            <a:off x="1116013" y="0"/>
            <a:ext cx="7704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Corbel" pitchFamily="34" charset="0"/>
              </a:rPr>
              <a:t>Большой Каньон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http://s010.radikal.ru/i313/1107/06/852bb71f1a7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052513"/>
            <a:ext cx="7561262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Прямоугольник 3"/>
          <p:cNvSpPr>
            <a:spLocks noChangeArrowheads="1"/>
          </p:cNvSpPr>
          <p:nvPr/>
        </p:nvSpPr>
        <p:spPr bwMode="auto">
          <a:xfrm>
            <a:off x="1258888" y="188913"/>
            <a:ext cx="7489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  <a:latin typeface="Corbel" pitchFamily="34" charset="0"/>
              </a:rPr>
              <a:t>Мамонтова пещера</a:t>
            </a:r>
          </a:p>
        </p:txBody>
      </p:sp>
      <p:pic>
        <p:nvPicPr>
          <p:cNvPr id="4" name="Picture 4" descr="http://s010.radikal.ru/i313/1107/06/852bb71f1a7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8061328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vokrugsveta.ru/img/cmn/2007/08/0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76250"/>
            <a:ext cx="428628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4" descr="http://upload.wikimedia.org/wikipedia/commons/thumb/5/54/Yellowstone_Grand_Geysir_01.jpg/290px-Yellowstone_Grand_Geysir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644900"/>
            <a:ext cx="410368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Прямоугольник 3"/>
          <p:cNvSpPr>
            <a:spLocks noChangeArrowheads="1"/>
          </p:cNvSpPr>
          <p:nvPr/>
        </p:nvSpPr>
        <p:spPr bwMode="auto">
          <a:xfrm>
            <a:off x="1692275" y="0"/>
            <a:ext cx="7056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Йеллоустон</a:t>
            </a:r>
          </a:p>
        </p:txBody>
      </p:sp>
      <p:pic>
        <p:nvPicPr>
          <p:cNvPr id="33797" name="Picture 6" descr="http://www.armageddononline.net/image/lavaflo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7" y="476250"/>
            <a:ext cx="3748084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8" descr="http://img.gazeta.ru/files2/2308378/vulcan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644900"/>
            <a:ext cx="3833841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5547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Тема «Северная Америка»</a:t>
            </a:r>
          </a:p>
          <a:p>
            <a:pPr>
              <a:buNone/>
            </a:pPr>
            <a:r>
              <a:rPr lang="ru-RU" dirty="0" smtClean="0"/>
              <a:t>Завершилась, как не жаль.</a:t>
            </a:r>
          </a:p>
          <a:p>
            <a:pPr>
              <a:buNone/>
            </a:pPr>
            <a:r>
              <a:rPr lang="ru-RU" dirty="0" smtClean="0"/>
              <a:t>Вот теперь Евразия</a:t>
            </a:r>
          </a:p>
          <a:p>
            <a:pPr>
              <a:buNone/>
            </a:pPr>
            <a:r>
              <a:rPr lang="ru-RU" dirty="0" smtClean="0"/>
              <a:t>Позовет нас вдаль.</a:t>
            </a:r>
          </a:p>
          <a:p>
            <a:pPr>
              <a:buNone/>
            </a:pPr>
            <a:r>
              <a:rPr lang="ru-RU" dirty="0" smtClean="0"/>
              <a:t>Очень скоро будем знать</a:t>
            </a:r>
          </a:p>
          <a:p>
            <a:pPr>
              <a:buNone/>
            </a:pPr>
            <a:r>
              <a:rPr lang="ru-RU" dirty="0" smtClean="0"/>
              <a:t>Ее расположение,</a:t>
            </a:r>
          </a:p>
          <a:p>
            <a:pPr>
              <a:buNone/>
            </a:pPr>
            <a:r>
              <a:rPr lang="ru-RU" dirty="0" smtClean="0"/>
              <a:t>И недр ее строение.</a:t>
            </a:r>
          </a:p>
          <a:p>
            <a:pPr>
              <a:buNone/>
            </a:pPr>
            <a:r>
              <a:rPr lang="ru-RU" dirty="0" smtClean="0"/>
              <a:t>Какие ветры дуют там,</a:t>
            </a:r>
          </a:p>
          <a:p>
            <a:pPr>
              <a:buNone/>
            </a:pPr>
            <a:r>
              <a:rPr lang="ru-RU" dirty="0" smtClean="0"/>
              <a:t>И можно ль лазить по горам,</a:t>
            </a:r>
          </a:p>
          <a:p>
            <a:pPr>
              <a:buNone/>
            </a:pPr>
            <a:r>
              <a:rPr lang="ru-RU" dirty="0" smtClean="0"/>
              <a:t>Какие реки там текут, </a:t>
            </a:r>
          </a:p>
          <a:p>
            <a:pPr>
              <a:buNone/>
            </a:pPr>
            <a:r>
              <a:rPr lang="ru-RU" dirty="0" smtClean="0"/>
              <a:t>Какие люди там живут.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3458146"/>
              </p:ext>
            </p:extLst>
          </p:nvPr>
        </p:nvGraphicFramePr>
        <p:xfrm>
          <a:off x="381000" y="304800"/>
          <a:ext cx="8424000" cy="61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  <a:gridCol w="2808000"/>
                <a:gridCol w="2808000"/>
              </a:tblGrid>
              <a:tr h="3096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Знал 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Узнал </a:t>
                      </a:r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Хотел бы знать</a:t>
                      </a:r>
                      <a:endParaRPr lang="ru-RU" dirty="0"/>
                    </a:p>
                  </a:txBody>
                  <a:tcPr marL="71120" marR="71120"/>
                </a:tc>
              </a:tr>
              <a:tr h="3096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1120" marR="711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8686800" cy="3474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Спасибо за урок!</a:t>
            </a:r>
          </a:p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До встречи в Евразии.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8229600" cy="513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5400" dirty="0" smtClean="0"/>
              <a:t>Главные объекты  природного и культурного наследия</a:t>
            </a:r>
          </a:p>
          <a:p>
            <a:pPr algn="ctr">
              <a:buNone/>
            </a:pPr>
            <a:r>
              <a:rPr lang="ru-RU" sz="5400" dirty="0" smtClean="0"/>
              <a:t> Северной Америки.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Задание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371600" y="1828800"/>
            <a:ext cx="6400800" cy="347472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Выполнить тест в учебнике на с. 142-145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86800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dirty="0" smtClean="0"/>
              <a:t>Проверьте правильность ответов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1900131"/>
              </p:ext>
            </p:extLst>
          </p:nvPr>
        </p:nvGraphicFramePr>
        <p:xfrm>
          <a:off x="457200" y="2438400"/>
          <a:ext cx="8229600" cy="2362200"/>
        </p:xfrm>
        <a:graphic>
          <a:graphicData uri="http://schemas.openxmlformats.org/drawingml/2006/table">
            <a:tbl>
              <a:tblPr firstRow="1" bandRow="1"/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Оцените себя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529840"/>
            <a:ext cx="8229600" cy="409956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«3» – 10- 13 правильных ответов;</a:t>
            </a:r>
          </a:p>
          <a:p>
            <a:pPr marL="45720" indent="0">
              <a:buNone/>
            </a:pPr>
            <a:r>
              <a:rPr lang="ru-RU" dirty="0" smtClean="0"/>
              <a:t>«4» – 14-17 правильных ответов;</a:t>
            </a:r>
          </a:p>
          <a:p>
            <a:pPr marL="45720" indent="0">
              <a:buNone/>
            </a:pPr>
            <a:r>
              <a:rPr lang="ru-RU" dirty="0" smtClean="0"/>
              <a:t>«5» – 18-20 правильных ответов.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dirty="0" smtClean="0"/>
              <a:t>Найти «рекорды» материка </a:t>
            </a:r>
            <a:br>
              <a:rPr lang="ru-RU" dirty="0" smtClean="0"/>
            </a:br>
            <a:r>
              <a:rPr lang="ru-RU" dirty="0" smtClean="0"/>
              <a:t>в справочном материале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3400" y="2133600"/>
            <a:ext cx="8229600" cy="4175760"/>
          </a:xfrm>
        </p:spPr>
        <p:txBody>
          <a:bodyPr/>
          <a:lstStyle/>
          <a:p>
            <a:pPr marL="45720" indent="0">
              <a:buNone/>
            </a:pPr>
            <a:r>
              <a:rPr lang="ru-RU" sz="4000" dirty="0"/>
              <a:t>в</a:t>
            </a:r>
            <a:r>
              <a:rPr lang="ru-RU" sz="4000" dirty="0" smtClean="0"/>
              <a:t> </a:t>
            </a:r>
            <a:r>
              <a:rPr lang="ru-RU" sz="4000" dirty="0" smtClean="0"/>
              <a:t>рельефе;</a:t>
            </a:r>
          </a:p>
          <a:p>
            <a:pPr marL="45720" indent="0">
              <a:buNone/>
            </a:pPr>
            <a:r>
              <a:rPr lang="ru-RU" sz="4000" dirty="0"/>
              <a:t>в</a:t>
            </a:r>
            <a:r>
              <a:rPr lang="ru-RU" sz="4000" dirty="0" smtClean="0"/>
              <a:t> </a:t>
            </a:r>
            <a:r>
              <a:rPr lang="ru-RU" sz="4000" dirty="0" smtClean="0"/>
              <a:t>климате;</a:t>
            </a:r>
          </a:p>
          <a:p>
            <a:pPr marL="45720" indent="0">
              <a:buNone/>
            </a:pPr>
            <a:r>
              <a:rPr lang="ru-RU" sz="4000" dirty="0"/>
              <a:t>в</a:t>
            </a:r>
            <a:r>
              <a:rPr lang="ru-RU" sz="4000" dirty="0" smtClean="0"/>
              <a:t> </a:t>
            </a:r>
            <a:r>
              <a:rPr lang="ru-RU" sz="4000" dirty="0" smtClean="0"/>
              <a:t>гидрографии;</a:t>
            </a:r>
          </a:p>
          <a:p>
            <a:pPr marL="45720" indent="0">
              <a:buNone/>
            </a:pPr>
            <a:r>
              <a:rPr lang="ru-RU" sz="4000" dirty="0"/>
              <a:t>в</a:t>
            </a:r>
            <a:r>
              <a:rPr lang="ru-RU" sz="4000" dirty="0" smtClean="0"/>
              <a:t> </a:t>
            </a:r>
            <a:r>
              <a:rPr lang="ru-RU" sz="4000" dirty="0" smtClean="0"/>
              <a:t>страноведении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Физкультминутка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19200" y="1981200"/>
            <a:ext cx="6400800" cy="3474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Вновь у нас физкультминутка, </a:t>
            </a:r>
            <a:br>
              <a:rPr lang="ru-RU" dirty="0" smtClean="0"/>
            </a:br>
            <a:r>
              <a:rPr lang="ru-RU" dirty="0" smtClean="0"/>
              <a:t>Наклонились, ну-ка, ну-ка! </a:t>
            </a:r>
            <a:br>
              <a:rPr lang="ru-RU" dirty="0" smtClean="0"/>
            </a:br>
            <a:r>
              <a:rPr lang="ru-RU" dirty="0" smtClean="0"/>
              <a:t>Распрямились, потянулись, </a:t>
            </a:r>
            <a:br>
              <a:rPr lang="ru-RU" dirty="0" smtClean="0"/>
            </a:br>
            <a:r>
              <a:rPr lang="ru-RU" dirty="0" smtClean="0"/>
              <a:t>А теперь назад прогнулись.</a:t>
            </a:r>
          </a:p>
          <a:p>
            <a:pPr algn="ctr">
              <a:buNone/>
            </a:pPr>
            <a:r>
              <a:rPr lang="ru-RU" dirty="0" smtClean="0"/>
              <a:t>     Голова устала тоже. </a:t>
            </a:r>
            <a:br>
              <a:rPr lang="ru-RU" dirty="0" smtClean="0"/>
            </a:br>
            <a:r>
              <a:rPr lang="ru-RU" dirty="0" smtClean="0"/>
              <a:t>Так давайте ей поможем! </a:t>
            </a:r>
            <a:br>
              <a:rPr lang="ru-RU" dirty="0" smtClean="0"/>
            </a:br>
            <a:r>
              <a:rPr lang="ru-RU" dirty="0" smtClean="0"/>
              <a:t>Вправо-влево, раз и два. </a:t>
            </a:r>
            <a:br>
              <a:rPr lang="ru-RU" dirty="0" smtClean="0"/>
            </a:br>
            <a:r>
              <a:rPr lang="ru-RU" dirty="0" smtClean="0"/>
              <a:t>Думай, думай, голова.</a:t>
            </a:r>
          </a:p>
          <a:p>
            <a:pPr algn="ctr">
              <a:buNone/>
            </a:pPr>
            <a:r>
              <a:rPr lang="ru-RU" dirty="0" smtClean="0"/>
              <a:t>    Хоть зарядка коротка, </a:t>
            </a:r>
            <a:br>
              <a:rPr lang="ru-RU" dirty="0" smtClean="0"/>
            </a:br>
            <a:r>
              <a:rPr lang="ru-RU" dirty="0" smtClean="0"/>
              <a:t>Отдохнули мы слегка.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05800" cy="4724400"/>
          </a:xfrm>
        </p:spPr>
        <p:txBody>
          <a:bodyPr/>
          <a:lstStyle/>
          <a:p>
            <a:pPr marL="365760" lvl="1" indent="0">
              <a:buNone/>
            </a:pPr>
            <a:r>
              <a:rPr lang="ru-RU" sz="2800" dirty="0" smtClean="0"/>
              <a:t>Нанести на контурную карту главные объекты  природного и культурного наследия Северной Америки.</a:t>
            </a:r>
          </a:p>
          <a:p>
            <a:pPr marL="365760" lvl="1" indent="0">
              <a:buNone/>
            </a:pPr>
            <a:r>
              <a:rPr lang="ru-RU" sz="2800" dirty="0" smtClean="0"/>
              <a:t>Составить кроссворд по теме «Главные объекты  природного и культурного наследия Северной Америки».</a:t>
            </a:r>
          </a:p>
          <a:p>
            <a:pPr marL="365760" lvl="1" indent="0">
              <a:buNone/>
            </a:pPr>
            <a:r>
              <a:rPr lang="ru-RU" sz="2800" dirty="0" smtClean="0"/>
              <a:t>Составить маршрут для заочного путешествия по главным объектам природного и культурного наследия Северной Америки.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144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5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5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Главные объекты природного и культурного наследия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286</Words>
  <Application>Microsoft Office PowerPoint</Application>
  <PresentationFormat>Экран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Презентация PowerPoint</vt:lpstr>
      <vt:lpstr>Презентация PowerPoint</vt:lpstr>
      <vt:lpstr>Задание </vt:lpstr>
      <vt:lpstr>Проверьте правильность ответов</vt:lpstr>
      <vt:lpstr>Оцените себя:</vt:lpstr>
      <vt:lpstr>Найти «рекорды» материка  в справочном материале</vt:lpstr>
      <vt:lpstr>Физкультминутка </vt:lpstr>
      <vt:lpstr>Домашнее задание: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</cp:revision>
  <dcterms:modified xsi:type="dcterms:W3CDTF">2013-04-05T09:00:37Z</dcterms:modified>
</cp:coreProperties>
</file>