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08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E660-6381-43A0-BFAE-0B4A02A971B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ABE2F67-5DD7-4BD2-B1C3-02C312DEB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E660-6381-43A0-BFAE-0B4A02A971B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2F67-5DD7-4BD2-B1C3-02C312DEB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E660-6381-43A0-BFAE-0B4A02A971B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2F67-5DD7-4BD2-B1C3-02C312DEB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E660-6381-43A0-BFAE-0B4A02A971B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ABE2F67-5DD7-4BD2-B1C3-02C312DEB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E660-6381-43A0-BFAE-0B4A02A971B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2F67-5DD7-4BD2-B1C3-02C312DEB5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E660-6381-43A0-BFAE-0B4A02A971B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2F67-5DD7-4BD2-B1C3-02C312DEB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E660-6381-43A0-BFAE-0B4A02A971B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ABE2F67-5DD7-4BD2-B1C3-02C312DEB5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E660-6381-43A0-BFAE-0B4A02A971B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2F67-5DD7-4BD2-B1C3-02C312DEB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E660-6381-43A0-BFAE-0B4A02A971B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2F67-5DD7-4BD2-B1C3-02C312DEB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E660-6381-43A0-BFAE-0B4A02A971B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2F67-5DD7-4BD2-B1C3-02C312DEB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E660-6381-43A0-BFAE-0B4A02A971B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E2F67-5DD7-4BD2-B1C3-02C312DEB5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B87E660-6381-43A0-BFAE-0B4A02A971B8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ABE2F67-5DD7-4BD2-B1C3-02C312DEB5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714356"/>
            <a:ext cx="8229600" cy="1828800"/>
          </a:xfrm>
        </p:spPr>
        <p:txBody>
          <a:bodyPr anchor="ctr">
            <a:normAutofit/>
          </a:bodyPr>
          <a:lstStyle/>
          <a:p>
            <a:pPr algn="ctr"/>
            <a:r>
              <a:rPr lang="ru-RU" sz="4400" dirty="0" smtClean="0"/>
              <a:t>Презентация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2643182"/>
            <a:ext cx="6400800" cy="1752600"/>
          </a:xfrm>
        </p:spPr>
        <p:txBody>
          <a:bodyPr anchor="t"/>
          <a:lstStyle/>
          <a:p>
            <a:pPr algn="ctr"/>
            <a:r>
              <a:rPr lang="ru-RU" u="sng" dirty="0" smtClean="0"/>
              <a:t>На тему: «Гимнастика для 5-9 классов»</a:t>
            </a:r>
            <a:endParaRPr lang="ru-RU" u="sng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714744" y="3857628"/>
            <a:ext cx="5186354" cy="1357322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ru-RU" sz="2400" dirty="0" err="1" smtClean="0">
                <a:solidFill>
                  <a:schemeClr val="tx2">
                    <a:shade val="75000"/>
                  </a:schemeClr>
                </a:solidFill>
              </a:rPr>
              <a:t>Гайдуковой</a:t>
            </a:r>
            <a:r>
              <a:rPr lang="ru-RU" sz="2400" dirty="0" smtClean="0">
                <a:solidFill>
                  <a:schemeClr val="tx2">
                    <a:shade val="75000"/>
                  </a:schemeClr>
                </a:solidFill>
              </a:rPr>
              <a:t> Валентины Алексеевны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Учителя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физической культуры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ru-RU" sz="1600" baseline="0" dirty="0" smtClean="0">
                <a:solidFill>
                  <a:schemeClr val="tx2">
                    <a:shade val="75000"/>
                  </a:schemeClr>
                </a:solidFill>
              </a:rPr>
              <a:t>МКОУ </a:t>
            </a:r>
            <a:r>
              <a:rPr lang="ru-RU" sz="1600" baseline="0" dirty="0" err="1" smtClean="0">
                <a:solidFill>
                  <a:schemeClr val="tx2">
                    <a:shade val="75000"/>
                  </a:schemeClr>
                </a:solidFill>
              </a:rPr>
              <a:t>Филиппенковская</a:t>
            </a:r>
            <a:r>
              <a:rPr lang="ru-RU" sz="1600" baseline="0" dirty="0" smtClean="0">
                <a:solidFill>
                  <a:schemeClr val="tx2">
                    <a:shade val="75000"/>
                  </a:schemeClr>
                </a:solidFill>
              </a:rPr>
              <a:t> ООШ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Прыжки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Прыжки способствуют развитию силы мышц (прежде всего мышц ног), укрепляют связки и суставы, развивают прыгучесть, ловкость, смелость. При выполнении прыжков формируются прикладные навыки в преодолении препятствий.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Прыжки со скакалкой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4695828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выполняются  на месте толчком двух ног, на одной ноге, </a:t>
            </a:r>
            <a:r>
              <a:rPr lang="ru-RU" dirty="0" err="1" smtClean="0"/>
              <a:t>скрестные</a:t>
            </a:r>
            <a:r>
              <a:rPr lang="ru-RU" dirty="0" smtClean="0"/>
              <a:t> прыжки, прыжки в паре, прыжки через длинную скакалку</a:t>
            </a:r>
            <a:endParaRPr lang="ru-RU" b="1" dirty="0"/>
          </a:p>
        </p:txBody>
      </p:sp>
      <p:pic>
        <p:nvPicPr>
          <p:cNvPr id="1027" name="Picture 3" descr="C:\Users\Admin\Desktop\IMG_06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79" y="1500174"/>
            <a:ext cx="3430677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УРОКИ ГИМНАСТИКИ В </a:t>
            </a:r>
            <a:r>
              <a:rPr lang="ru-RU" dirty="0" smtClean="0"/>
              <a:t>ШКОЛЕ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Урок является основной формой организации занятий по гимнастике в школе.</a:t>
            </a: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ru-RU" b="1" dirty="0" smtClean="0"/>
              <a:t>Урок должен содержать определенные общие задачи, выполнение которых обеспечивается всем процессом обучения, и складывается из последовательно решаемых конкретных задач: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/>
              <a:t>  </a:t>
            </a:r>
            <a:r>
              <a:rPr lang="ru-RU" dirty="0" smtClean="0"/>
              <a:t>Образовательных;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/>
              <a:t>  Оздоровительных;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/>
              <a:t>  Воспитательных;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Образовательные задачи заключаются: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В обучении детей выполнению гимнастических упражнений, предусмотренных программой;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Получении учащимися знаний о   гимнастической терминологии; 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Самоконтроле при выполнении </a:t>
            </a:r>
            <a:r>
              <a:rPr lang="ru-RU" dirty="0" err="1" smtClean="0"/>
              <a:t>общеразвивающих</a:t>
            </a:r>
            <a:r>
              <a:rPr lang="ru-RU" dirty="0" smtClean="0"/>
              <a:t> упражнений;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Правилах безопасности, страховки и помощи при выполнении упражнений на гимнастических снарядах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Уроки </a:t>
            </a:r>
            <a:r>
              <a:rPr lang="ru-RU" dirty="0" smtClean="0"/>
              <a:t>гимнастики имеют большие возможности для решения воспитательных задач, таких как дисциплинированность, внимательность, аккуратность, коллективизм, настойчивость </a:t>
            </a:r>
            <a:r>
              <a:rPr lang="ru-RU" dirty="0" smtClean="0"/>
              <a:t>в преодолении </a:t>
            </a:r>
            <a:r>
              <a:rPr lang="ru-RU" dirty="0" smtClean="0"/>
              <a:t>трудностей, эстетика движений и т. </a:t>
            </a:r>
            <a:r>
              <a:rPr lang="ru-RU" dirty="0" smtClean="0"/>
              <a:t>д. Оздоровительные и воспитательные задачи должны решаться в неразрывной связи с образовательными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Оздоровительные 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Формирование у детей правильной осанки;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Соблюдение гигиенических условий проведения занятий и мер предупреждения травматизма;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Обучение правильному дыханию при их выполнении гимнастических упражнений;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Обучение учащихся методам самоконтроля и оценки состояния здоровья.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Уроки гимнастики  в  школе  в  зависимости  от  педагогических задач  могут  быть: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43050"/>
            <a:ext cx="86868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/>
              <a:t>Вводные </a:t>
            </a:r>
            <a:r>
              <a:rPr lang="ru-RU" dirty="0" smtClean="0"/>
              <a:t> </a:t>
            </a:r>
            <a:r>
              <a:rPr lang="ru-RU" dirty="0" smtClean="0"/>
              <a:t>(в  начале  прохождения  раздела)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Уроки на которых  учитель  ставит  задачи  учебной  работы,  сообщает  требования  к  учащимся,  раскрывает  содержание  программного  материала, может проверить уровень физической подготовленности и качество выполнения основных упражнений за предыдущий класс;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Уроки  изучения  нового  материала;  уроки  повторения.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Уроки </a:t>
            </a:r>
            <a:r>
              <a:rPr lang="ru-RU" dirty="0" smtClean="0"/>
              <a:t>направленные  на  закрепление  и  совершенствование  ранее освоенных  упражнений  или  комбинаций,  они  могут  предшествовать  контрольным, </a:t>
            </a:r>
            <a:r>
              <a:rPr lang="ru-RU" b="1" dirty="0" smtClean="0">
                <a:solidFill>
                  <a:schemeClr val="hlink"/>
                </a:solidFill>
              </a:rPr>
              <a:t>комбинированные </a:t>
            </a:r>
            <a:r>
              <a:rPr lang="ru-RU" dirty="0" smtClean="0"/>
              <a:t>(смешанные) уроки, сочетающие  изучение,  повторение  и  совершенствование  ранее  освоенных  </a:t>
            </a:r>
            <a:r>
              <a:rPr lang="ru-RU" dirty="0" smtClean="0"/>
              <a:t>упражнений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Контрольные уроки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86116" y="1554162"/>
            <a:ext cx="5705484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Уроки проводятся: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1. после </a:t>
            </a:r>
            <a:r>
              <a:rPr lang="ru-RU" dirty="0" smtClean="0"/>
              <a:t>прохождения части раздела  программного  </a:t>
            </a:r>
            <a:r>
              <a:rPr lang="ru-RU" dirty="0" smtClean="0"/>
              <a:t>материала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2. в  конце  раздела  гимнастики</a:t>
            </a:r>
          </a:p>
          <a:p>
            <a:pPr>
              <a:buNone/>
            </a:pPr>
            <a:r>
              <a:rPr lang="ru-RU" dirty="0" smtClean="0"/>
              <a:t>	На  таких  уроках  оценивается  техника  выполнения  гимнастических  упражнений  или  комбинаций.  </a:t>
            </a:r>
          </a:p>
          <a:p>
            <a:pPr>
              <a:buNone/>
            </a:pPr>
            <a:r>
              <a:rPr lang="ru-RU" dirty="0" smtClean="0"/>
              <a:t>	Контрольный  урок  проводится в виде соревнований.</a:t>
            </a:r>
          </a:p>
          <a:p>
            <a:endParaRPr lang="ru-RU" dirty="0"/>
          </a:p>
        </p:txBody>
      </p:sp>
      <p:pic>
        <p:nvPicPr>
          <p:cNvPr id="3074" name="Picture 2" descr="C:\Users\Admin\Desktop\IMG_06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00174"/>
            <a:ext cx="2786082" cy="2090568"/>
          </a:xfrm>
          <a:prstGeom prst="rect">
            <a:avLst/>
          </a:prstGeom>
          <a:noFill/>
        </p:spPr>
      </p:pic>
      <p:pic>
        <p:nvPicPr>
          <p:cNvPr id="3075" name="Picture 3" descr="C:\Users\Admin\Desktop\IMG_033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857628"/>
            <a:ext cx="2764146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Контрольный урок - соревнование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pic>
        <p:nvPicPr>
          <p:cNvPr id="4098" name="Picture 2" descr="C:\Users\Admin\Desktop\IMG_06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643314"/>
            <a:ext cx="2251383" cy="3000396"/>
          </a:xfrm>
          <a:prstGeom prst="rect">
            <a:avLst/>
          </a:prstGeom>
          <a:noFill/>
        </p:spPr>
      </p:pic>
      <p:pic>
        <p:nvPicPr>
          <p:cNvPr id="4099" name="Picture 3" descr="C:\Users\Admin\Desktop\IMG_062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3571876"/>
            <a:ext cx="2286016" cy="3048021"/>
          </a:xfrm>
          <a:prstGeom prst="rect">
            <a:avLst/>
          </a:prstGeom>
          <a:noFill/>
        </p:spPr>
      </p:pic>
      <p:pic>
        <p:nvPicPr>
          <p:cNvPr id="4100" name="Picture 4" descr="C:\Users\Admin\Desktop\IMG_034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1214422"/>
            <a:ext cx="3526669" cy="2643206"/>
          </a:xfrm>
          <a:prstGeom prst="rect">
            <a:avLst/>
          </a:prstGeom>
          <a:noFill/>
        </p:spPr>
      </p:pic>
      <p:pic>
        <p:nvPicPr>
          <p:cNvPr id="4101" name="Picture 5" descr="C:\Users\Admin\Desktop\IMG_065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0430" y="3929066"/>
            <a:ext cx="2036966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52</TotalTime>
  <Words>209</Words>
  <Application>Microsoft Office PowerPoint</Application>
  <PresentationFormat>Экран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Презентация</vt:lpstr>
      <vt:lpstr>УРОКИ ГИМНАСТИКИ В ШКОЛЕ</vt:lpstr>
      <vt:lpstr>Образовательные задачи заключаются: </vt:lpstr>
      <vt:lpstr>Слайд 4</vt:lpstr>
      <vt:lpstr>Оздоровительные задачи:</vt:lpstr>
      <vt:lpstr>Уроки гимнастики  в  школе  в  зависимости  от  педагогических задач  могут  быть: </vt:lpstr>
      <vt:lpstr>Уроки  изучения  нового  материала;  уроки  повторения.</vt:lpstr>
      <vt:lpstr>Контрольные уроки</vt:lpstr>
      <vt:lpstr>Контрольный урок - соревнование</vt:lpstr>
      <vt:lpstr>Прыжки</vt:lpstr>
      <vt:lpstr>Прыжки со скакалкой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</cp:revision>
  <dcterms:created xsi:type="dcterms:W3CDTF">2015-02-28T21:18:41Z</dcterms:created>
  <dcterms:modified xsi:type="dcterms:W3CDTF">2015-02-28T22:10:52Z</dcterms:modified>
</cp:coreProperties>
</file>