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  <p:sldId id="275" r:id="rId13"/>
    <p:sldId id="276" r:id="rId14"/>
    <p:sldId id="278" r:id="rId15"/>
    <p:sldId id="261" r:id="rId16"/>
    <p:sldId id="262" r:id="rId17"/>
    <p:sldId id="263" r:id="rId18"/>
    <p:sldId id="26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6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0DBFC-B618-49E0-B0A1-FD46071DB6F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EC1479-797C-4DFB-B23A-2C2D4A07A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Arago_medallion_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9" y="21429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Западная Европа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500063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Презентация к итоговому уроку по теме </a:t>
            </a:r>
            <a:r>
              <a:rPr lang="en-US" b="1" i="1" dirty="0" smtClean="0">
                <a:solidFill>
                  <a:schemeClr val="bg1"/>
                </a:solidFill>
              </a:rPr>
              <a:t>“</a:t>
            </a:r>
            <a:r>
              <a:rPr lang="ru-RU" b="1" i="1" dirty="0" smtClean="0">
                <a:solidFill>
                  <a:schemeClr val="bg1"/>
                </a:solidFill>
              </a:rPr>
              <a:t>Западная Европа</a:t>
            </a:r>
            <a:r>
              <a:rPr lang="en-US" b="1" i="1" dirty="0" smtClean="0">
                <a:solidFill>
                  <a:schemeClr val="bg1"/>
                </a:solidFill>
              </a:rPr>
              <a:t>”</a:t>
            </a:r>
            <a:r>
              <a:rPr lang="ru-RU" b="1" i="1" dirty="0" smtClean="0">
                <a:solidFill>
                  <a:schemeClr val="bg1"/>
                </a:solidFill>
              </a:rPr>
              <a:t> для 11-ых классов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Учитель географии ГБОУ СОШ №489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Лифшиц И.О.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785794"/>
            <a:ext cx="46434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 какой стране</a:t>
            </a:r>
          </a:p>
          <a:p>
            <a:pPr algn="ctr"/>
            <a:r>
              <a:rPr lang="ru-RU" sz="2800" dirty="0" smtClean="0"/>
              <a:t> Западной Европы</a:t>
            </a:r>
          </a:p>
          <a:p>
            <a:pPr algn="ctr"/>
            <a:r>
              <a:rPr lang="ru-RU" sz="2800" dirty="0" smtClean="0"/>
              <a:t> можно сказать, что это страна –</a:t>
            </a:r>
          </a:p>
          <a:p>
            <a:pPr algn="ctr"/>
            <a:r>
              <a:rPr lang="ru-RU" sz="2800" dirty="0" smtClean="0"/>
              <a:t>бумаги и</a:t>
            </a:r>
          </a:p>
          <a:p>
            <a:pPr algn="ctr"/>
            <a:r>
              <a:rPr lang="ru-RU" sz="2800" dirty="0" err="1" smtClean="0"/>
              <a:t>Йоулупукки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(что в переводе </a:t>
            </a:r>
          </a:p>
          <a:p>
            <a:pPr algn="ctr"/>
            <a:r>
              <a:rPr lang="ru-RU" sz="2800" dirty="0" smtClean="0"/>
              <a:t>означает</a:t>
            </a:r>
          </a:p>
          <a:p>
            <a:pPr algn="ctr"/>
            <a:r>
              <a:rPr lang="ru-RU" sz="2800" dirty="0" err="1" smtClean="0"/>
              <a:t>Рождественнский</a:t>
            </a:r>
            <a:r>
              <a:rPr lang="ru-RU" sz="2800" dirty="0" smtClean="0"/>
              <a:t> козел </a:t>
            </a:r>
            <a:r>
              <a:rPr lang="ru-RU" sz="2800" dirty="0" smtClean="0">
                <a:sym typeface="Wingdings" pitchFamily="2" charset="2"/>
              </a:rPr>
              <a:t>)</a:t>
            </a:r>
          </a:p>
          <a:p>
            <a:pPr algn="ctr"/>
            <a:r>
              <a:rPr lang="ru-RU" sz="2800" dirty="0" smtClean="0">
                <a:sym typeface="Wingdings" pitchFamily="2" charset="2"/>
              </a:rPr>
              <a:t>С наступающим Новым годом!</a:t>
            </a:r>
            <a:endParaRPr lang="ru-RU" sz="2800" dirty="0" smtClean="0"/>
          </a:p>
        </p:txBody>
      </p:sp>
      <p:pic>
        <p:nvPicPr>
          <p:cNvPr id="3" name="Рисунок 2" descr="санта кла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357718" cy="54292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Географическое положение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7" y="1571612"/>
            <a:ext cx="4500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Отметьте на контурной карте Западной Европы </a:t>
            </a:r>
          </a:p>
          <a:p>
            <a:pPr algn="ctr"/>
            <a:r>
              <a:rPr lang="ru-RU" sz="3600" dirty="0" smtClean="0"/>
              <a:t>крайнюю западную точку</a:t>
            </a:r>
          </a:p>
          <a:p>
            <a:pPr algn="ctr"/>
            <a:r>
              <a:rPr lang="ru-RU" sz="3600" dirty="0" smtClean="0"/>
              <a:t> Евразии и подпишите ее название</a:t>
            </a:r>
            <a:endParaRPr lang="ru-RU" sz="3600" dirty="0"/>
          </a:p>
        </p:txBody>
      </p:sp>
      <p:pic>
        <p:nvPicPr>
          <p:cNvPr id="4" name="Рисунок 3" descr="мыс Ро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4929190" cy="444817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357166"/>
            <a:ext cx="3286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Отметьте на контурной карте</a:t>
            </a:r>
          </a:p>
          <a:p>
            <a:pPr algn="ctr"/>
            <a:r>
              <a:rPr lang="ru-RU" sz="4400" dirty="0" smtClean="0"/>
              <a:t> береговую линию</a:t>
            </a:r>
          </a:p>
          <a:p>
            <a:pPr algn="ctr"/>
            <a:r>
              <a:rPr lang="ru-RU" sz="4400" dirty="0" smtClean="0"/>
              <a:t> Западной Европы</a:t>
            </a:r>
            <a:endParaRPr lang="ru-RU" sz="4400" dirty="0"/>
          </a:p>
        </p:txBody>
      </p:sp>
      <p:pic>
        <p:nvPicPr>
          <p:cNvPr id="3" name="Рисунок 2" descr="береговая ли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5143504" cy="435771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европейский сою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3042" y="1928802"/>
            <a:ext cx="53524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/>
              <a:t>Назовите </a:t>
            </a:r>
            <a:r>
              <a:rPr lang="ru-RU" sz="4400" b="1" dirty="0" smtClean="0"/>
              <a:t>страны</a:t>
            </a:r>
          </a:p>
          <a:p>
            <a:pPr algn="ctr"/>
            <a:r>
              <a:rPr lang="ru-RU" sz="4400" b="1" dirty="0" smtClean="0"/>
              <a:t>Западной Европы,</a:t>
            </a:r>
          </a:p>
          <a:p>
            <a:pPr algn="ctr"/>
            <a:r>
              <a:rPr lang="ru-RU" sz="4400" b="1" dirty="0" smtClean="0"/>
              <a:t> входящие в</a:t>
            </a:r>
          </a:p>
          <a:p>
            <a:pPr algn="ctr"/>
            <a:r>
              <a:rPr lang="ru-RU" sz="4400" b="1" dirty="0" smtClean="0"/>
              <a:t> Европейский Союз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tur_Euro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5011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5" y="642918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Достопримечательности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Brandenburger_Tor_Blaue_Stu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429684" cy="50006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px-Clock_Tower_-_Palace_of_Westminster%2C_London_-_September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57166"/>
            <a:ext cx="3643338" cy="600079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Louvre_2007_02_24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21510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px-Leaning_tower_of_pis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290"/>
            <a:ext cx="3500462" cy="621510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90498e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6929486" cy="52864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59" y="1000108"/>
            <a:ext cx="61436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гейзеров и рыболовства</a:t>
            </a:r>
            <a:endParaRPr lang="ru-RU" sz="4400" dirty="0"/>
          </a:p>
        </p:txBody>
      </p:sp>
      <p:pic>
        <p:nvPicPr>
          <p:cNvPr id="3" name="Рисунок 2" descr="135px-Flag_of_Iceland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2214569" cy="15001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571480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игорных домов</a:t>
            </a:r>
          </a:p>
          <a:p>
            <a:pPr algn="ctr"/>
            <a:r>
              <a:rPr lang="ru-RU" sz="4400" dirty="0" smtClean="0"/>
              <a:t>и океанариума</a:t>
            </a:r>
          </a:p>
        </p:txBody>
      </p:sp>
      <p:pic>
        <p:nvPicPr>
          <p:cNvPr id="3" name="Рисунок 2" descr="монак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4071966" cy="3924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1"/>
            <a:ext cx="6286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банков и часов</a:t>
            </a:r>
          </a:p>
        </p:txBody>
      </p:sp>
      <p:pic>
        <p:nvPicPr>
          <p:cNvPr id="3" name="Рисунок 2" descr="135px-Flag_of_Switzerland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00306"/>
            <a:ext cx="1928826" cy="1857379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8579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корриды и апельсинов</a:t>
            </a:r>
          </a:p>
        </p:txBody>
      </p:sp>
      <p:pic>
        <p:nvPicPr>
          <p:cNvPr id="3" name="Рисунок 2" descr="корри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4286280" cy="364333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14" y="714356"/>
            <a:ext cx="56435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тюльпанов и </a:t>
            </a:r>
          </a:p>
          <a:p>
            <a:pPr algn="ctr"/>
            <a:r>
              <a:rPr lang="ru-RU" sz="4400" dirty="0" smtClean="0"/>
              <a:t>бытовой техники</a:t>
            </a:r>
          </a:p>
        </p:txBody>
      </p:sp>
      <p:pic>
        <p:nvPicPr>
          <p:cNvPr id="3" name="Рисунок 2" descr="тюльпа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3929090" cy="421484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786" y="785794"/>
            <a:ext cx="60722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парфюмерии и</a:t>
            </a:r>
          </a:p>
          <a:p>
            <a:pPr algn="ctr"/>
            <a:r>
              <a:rPr lang="ru-RU" sz="4400" dirty="0" smtClean="0"/>
              <a:t>высокой моды</a:t>
            </a:r>
          </a:p>
        </p:txBody>
      </p:sp>
      <p:pic>
        <p:nvPicPr>
          <p:cNvPr id="3" name="Рисунок 2" descr="Фран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3048000" cy="321471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7"/>
            <a:ext cx="6215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горных лыж и</a:t>
            </a:r>
          </a:p>
          <a:p>
            <a:pPr algn="ctr"/>
            <a:r>
              <a:rPr lang="ru-RU" sz="4400" dirty="0" smtClean="0"/>
              <a:t>вальса</a:t>
            </a:r>
          </a:p>
        </p:txBody>
      </p:sp>
      <p:pic>
        <p:nvPicPr>
          <p:cNvPr id="3" name="Рисунок 2" descr="strauss_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2029968" cy="352044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76" y="785794"/>
            <a:ext cx="5715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 какой стране</a:t>
            </a:r>
          </a:p>
          <a:p>
            <a:pPr algn="ctr"/>
            <a:r>
              <a:rPr lang="ru-RU" sz="4400" dirty="0" smtClean="0"/>
              <a:t> Западной Европы</a:t>
            </a:r>
          </a:p>
          <a:p>
            <a:pPr algn="ctr"/>
            <a:r>
              <a:rPr lang="ru-RU" sz="4400" dirty="0" smtClean="0"/>
              <a:t> можно сказать, что это страна –</a:t>
            </a:r>
          </a:p>
          <a:p>
            <a:pPr algn="ctr"/>
            <a:r>
              <a:rPr lang="ru-RU" sz="4400" dirty="0" smtClean="0"/>
              <a:t>молочных продуктов и сказок Андерсена</a:t>
            </a:r>
          </a:p>
        </p:txBody>
      </p:sp>
      <p:pic>
        <p:nvPicPr>
          <p:cNvPr id="3" name="Рисунок 2" descr="1255775633_malysh-i-karl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3209925" cy="428625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238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ШК489</cp:lastModifiedBy>
  <cp:revision>29</cp:revision>
  <dcterms:created xsi:type="dcterms:W3CDTF">2009-12-10T21:02:56Z</dcterms:created>
  <dcterms:modified xsi:type="dcterms:W3CDTF">2014-12-24T13:03:52Z</dcterms:modified>
</cp:coreProperties>
</file>