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76" r:id="rId5"/>
    <p:sldId id="261" r:id="rId6"/>
    <p:sldId id="262" r:id="rId7"/>
    <p:sldId id="273" r:id="rId8"/>
    <p:sldId id="272" r:id="rId9"/>
    <p:sldId id="277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59" autoAdjust="0"/>
    <p:restoredTop sz="94660"/>
  </p:normalViewPr>
  <p:slideViewPr>
    <p:cSldViewPr>
      <p:cViewPr varScale="1">
        <p:scale>
          <a:sx n="68" d="100"/>
          <a:sy n="6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932A1-063F-4B50-A99B-9D952C6C048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9D671BB-187A-4A9E-9D19-9EF051BBDA40}">
      <dgm:prSet phldrT="[Текст]"/>
      <dgm:spPr/>
      <dgm:t>
        <a:bodyPr/>
        <a:lstStyle/>
        <a:p>
          <a:r>
            <a:rPr lang="ru-RU" b="1" dirty="0" smtClean="0"/>
            <a:t>Применение</a:t>
          </a:r>
        </a:p>
        <a:p>
          <a:r>
            <a:rPr lang="ru-RU" b="1" dirty="0" smtClean="0"/>
            <a:t>компьютера </a:t>
          </a:r>
          <a:endParaRPr lang="ru-RU" b="1" dirty="0"/>
        </a:p>
      </dgm:t>
    </dgm:pt>
    <dgm:pt modelId="{3AB5B0A9-C953-4586-BBA7-BEA4FF5D61BC}" type="parTrans" cxnId="{0E071A53-CF6A-4576-917D-D34FCBF30AED}">
      <dgm:prSet/>
      <dgm:spPr/>
      <dgm:t>
        <a:bodyPr/>
        <a:lstStyle/>
        <a:p>
          <a:endParaRPr lang="ru-RU"/>
        </a:p>
      </dgm:t>
    </dgm:pt>
    <dgm:pt modelId="{C7BD8555-3440-41F5-96C8-95E7CC4FC63A}" type="sibTrans" cxnId="{0E071A53-CF6A-4576-917D-D34FCBF30AED}">
      <dgm:prSet/>
      <dgm:spPr/>
      <dgm:t>
        <a:bodyPr/>
        <a:lstStyle/>
        <a:p>
          <a:endParaRPr lang="ru-RU"/>
        </a:p>
      </dgm:t>
    </dgm:pt>
    <dgm:pt modelId="{CFB40F13-3C9A-4841-A8E6-FF34B84C24D1}">
      <dgm:prSet phldrT="[Текст]" custT="1"/>
      <dgm:spPr/>
      <dgm:t>
        <a:bodyPr/>
        <a:lstStyle/>
        <a:p>
          <a:r>
            <a:rPr lang="ru-RU" sz="2400" b="1" dirty="0" smtClean="0"/>
            <a:t>Как развивающей среды</a:t>
          </a:r>
          <a:endParaRPr lang="ru-RU" sz="2400" dirty="0"/>
        </a:p>
      </dgm:t>
    </dgm:pt>
    <dgm:pt modelId="{5FA3730C-09C7-415A-ABD8-DF0061806C4E}" type="parTrans" cxnId="{99AB594D-FE5F-41F7-A978-D9105F817AA5}">
      <dgm:prSet/>
      <dgm:spPr/>
      <dgm:t>
        <a:bodyPr/>
        <a:lstStyle/>
        <a:p>
          <a:endParaRPr lang="ru-RU"/>
        </a:p>
      </dgm:t>
    </dgm:pt>
    <dgm:pt modelId="{0B13F0E0-35B3-44E4-8425-4C9BBD084212}" type="sibTrans" cxnId="{99AB594D-FE5F-41F7-A978-D9105F817AA5}">
      <dgm:prSet/>
      <dgm:spPr/>
      <dgm:t>
        <a:bodyPr/>
        <a:lstStyle/>
        <a:p>
          <a:endParaRPr lang="ru-RU"/>
        </a:p>
      </dgm:t>
    </dgm:pt>
    <dgm:pt modelId="{E53C4CE9-6C0A-47C2-8C44-1D8F1FC417F7}">
      <dgm:prSet phldrT="[Текст]" custT="1"/>
      <dgm:spPr/>
      <dgm:t>
        <a:bodyPr/>
        <a:lstStyle/>
        <a:p>
          <a:r>
            <a:rPr lang="ru-RU" sz="2400" b="1" dirty="0" smtClean="0"/>
            <a:t>Как обучающего устройства</a:t>
          </a:r>
          <a:endParaRPr lang="ru-RU" sz="2400" dirty="0"/>
        </a:p>
      </dgm:t>
    </dgm:pt>
    <dgm:pt modelId="{AA8C943E-55C9-499E-B496-94815B1A9275}" type="parTrans" cxnId="{37799C54-82F2-42E4-B248-D19A80D489FD}">
      <dgm:prSet/>
      <dgm:spPr/>
      <dgm:t>
        <a:bodyPr/>
        <a:lstStyle/>
        <a:p>
          <a:endParaRPr lang="ru-RU"/>
        </a:p>
      </dgm:t>
    </dgm:pt>
    <dgm:pt modelId="{D19B13AA-BB31-48F4-9B74-FCA7852DD9E5}" type="sibTrans" cxnId="{37799C54-82F2-42E4-B248-D19A80D489FD}">
      <dgm:prSet/>
      <dgm:spPr/>
      <dgm:t>
        <a:bodyPr/>
        <a:lstStyle/>
        <a:p>
          <a:endParaRPr lang="ru-RU"/>
        </a:p>
      </dgm:t>
    </dgm:pt>
    <dgm:pt modelId="{B0AFD075-E958-419D-8443-4B172AF17E30}">
      <dgm:prSet custT="1"/>
      <dgm:spPr/>
      <dgm:t>
        <a:bodyPr/>
        <a:lstStyle/>
        <a:p>
          <a:r>
            <a:rPr lang="ru-RU" sz="2400" b="1" dirty="0" smtClean="0"/>
            <a:t>Как источник информации</a:t>
          </a:r>
          <a:endParaRPr lang="en-US" sz="2400" b="1" dirty="0"/>
        </a:p>
      </dgm:t>
    </dgm:pt>
    <dgm:pt modelId="{146092ED-7028-4E21-9DE7-ED485C7A1785}" type="parTrans" cxnId="{85742C80-5B30-4F0B-A0F4-B8B981DCBD80}">
      <dgm:prSet/>
      <dgm:spPr/>
      <dgm:t>
        <a:bodyPr/>
        <a:lstStyle/>
        <a:p>
          <a:endParaRPr lang="ru-RU"/>
        </a:p>
      </dgm:t>
    </dgm:pt>
    <dgm:pt modelId="{F326013A-5613-4B51-AD11-EF7CD3E8953E}" type="sibTrans" cxnId="{85742C80-5B30-4F0B-A0F4-B8B981DCBD80}">
      <dgm:prSet/>
      <dgm:spPr/>
      <dgm:t>
        <a:bodyPr/>
        <a:lstStyle/>
        <a:p>
          <a:endParaRPr lang="ru-RU"/>
        </a:p>
      </dgm:t>
    </dgm:pt>
    <dgm:pt modelId="{49C54BB6-A47A-4A7D-9B06-FB5ECCD5C796}">
      <dgm:prSet custT="1"/>
      <dgm:spPr/>
      <dgm:t>
        <a:bodyPr/>
        <a:lstStyle/>
        <a:p>
          <a:r>
            <a:rPr lang="ru-RU" sz="2400" b="1" dirty="0" smtClean="0"/>
            <a:t>Как помощник в отдыхе</a:t>
          </a:r>
          <a:endParaRPr lang="en-US" sz="2400" b="1" dirty="0"/>
        </a:p>
      </dgm:t>
    </dgm:pt>
    <dgm:pt modelId="{547B30DF-B50D-42D5-B34A-1A79DFF433B7}" type="parTrans" cxnId="{E7909BEA-B650-4C98-8ACB-FC42190CF406}">
      <dgm:prSet/>
      <dgm:spPr/>
      <dgm:t>
        <a:bodyPr/>
        <a:lstStyle/>
        <a:p>
          <a:endParaRPr lang="ru-RU"/>
        </a:p>
      </dgm:t>
    </dgm:pt>
    <dgm:pt modelId="{6626DD2A-90DB-4AF2-B99F-1FBF6777E083}" type="sibTrans" cxnId="{E7909BEA-B650-4C98-8ACB-FC42190CF406}">
      <dgm:prSet/>
      <dgm:spPr/>
      <dgm:t>
        <a:bodyPr/>
        <a:lstStyle/>
        <a:p>
          <a:endParaRPr lang="ru-RU"/>
        </a:p>
      </dgm:t>
    </dgm:pt>
    <dgm:pt modelId="{3148DA23-EA81-4A1D-9727-1861B79C976B}">
      <dgm:prSet custT="1"/>
      <dgm:spPr/>
      <dgm:t>
        <a:bodyPr/>
        <a:lstStyle/>
        <a:p>
          <a:r>
            <a:rPr lang="ru-RU" sz="2400" b="1" dirty="0" smtClean="0"/>
            <a:t>Как средство общения</a:t>
          </a:r>
          <a:endParaRPr lang="en-US" sz="2400" b="1" dirty="0"/>
        </a:p>
      </dgm:t>
    </dgm:pt>
    <dgm:pt modelId="{977EA9F2-CC8D-43A5-A95A-6CEB850B05C0}" type="parTrans" cxnId="{2D368418-727E-4248-B849-684376003CF9}">
      <dgm:prSet/>
      <dgm:spPr/>
      <dgm:t>
        <a:bodyPr/>
        <a:lstStyle/>
        <a:p>
          <a:endParaRPr lang="ru-RU"/>
        </a:p>
      </dgm:t>
    </dgm:pt>
    <dgm:pt modelId="{C9EFB1C4-A8A7-4DFA-81D9-B7CC96865351}" type="sibTrans" cxnId="{2D368418-727E-4248-B849-684376003CF9}">
      <dgm:prSet/>
      <dgm:spPr/>
      <dgm:t>
        <a:bodyPr/>
        <a:lstStyle/>
        <a:p>
          <a:endParaRPr lang="ru-RU"/>
        </a:p>
      </dgm:t>
    </dgm:pt>
    <dgm:pt modelId="{16606271-5F78-45EE-8DED-EB46719D73B5}" type="pres">
      <dgm:prSet presAssocID="{616932A1-063F-4B50-A99B-9D952C6C048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10E3BA-0FB7-41D0-B664-8FBA5DF93262}" type="pres">
      <dgm:prSet presAssocID="{D9D671BB-187A-4A9E-9D19-9EF051BBDA40}" presName="centerShape" presStyleLbl="node0" presStyleIdx="0" presStyleCnt="1"/>
      <dgm:spPr/>
      <dgm:t>
        <a:bodyPr/>
        <a:lstStyle/>
        <a:p>
          <a:endParaRPr lang="ru-RU"/>
        </a:p>
      </dgm:t>
    </dgm:pt>
    <dgm:pt modelId="{81F316F8-CAE9-42BA-866A-AB3527361EE2}" type="pres">
      <dgm:prSet presAssocID="{CFB40F13-3C9A-4841-A8E6-FF34B84C24D1}" presName="node" presStyleLbl="node1" presStyleIdx="0" presStyleCnt="5" custScaleX="156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A571B-D2B5-4F9B-A2F4-7F9CCBEA58B0}" type="pres">
      <dgm:prSet presAssocID="{CFB40F13-3C9A-4841-A8E6-FF34B84C24D1}" presName="dummy" presStyleCnt="0"/>
      <dgm:spPr/>
    </dgm:pt>
    <dgm:pt modelId="{A378FDD0-45D7-4AEF-B4D1-66BB867E4745}" type="pres">
      <dgm:prSet presAssocID="{0B13F0E0-35B3-44E4-8425-4C9BBD084212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ED949E7-38E7-4D20-AF87-AE79CEA1C290}" type="pres">
      <dgm:prSet presAssocID="{49C54BB6-A47A-4A7D-9B06-FB5ECCD5C796}" presName="node" presStyleLbl="node1" presStyleIdx="1" presStyleCnt="5" custScaleX="156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80B26-7A20-4D8D-95B9-98FB380F3969}" type="pres">
      <dgm:prSet presAssocID="{49C54BB6-A47A-4A7D-9B06-FB5ECCD5C796}" presName="dummy" presStyleCnt="0"/>
      <dgm:spPr/>
    </dgm:pt>
    <dgm:pt modelId="{BE253AD3-A62B-4D3E-AF19-BE4D8DE86CBD}" type="pres">
      <dgm:prSet presAssocID="{6626DD2A-90DB-4AF2-B99F-1FBF6777E083}" presName="sibTrans" presStyleLbl="sibTrans2D1" presStyleIdx="1" presStyleCnt="5" custScaleX="98896"/>
      <dgm:spPr/>
      <dgm:t>
        <a:bodyPr/>
        <a:lstStyle/>
        <a:p>
          <a:endParaRPr lang="ru-RU"/>
        </a:p>
      </dgm:t>
    </dgm:pt>
    <dgm:pt modelId="{F2ABF3D2-7121-46DA-91EB-A1E45850E2FE}" type="pres">
      <dgm:prSet presAssocID="{3148DA23-EA81-4A1D-9727-1861B79C976B}" presName="node" presStyleLbl="node1" presStyleIdx="2" presStyleCnt="5" custScaleX="156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F6EC0-B143-4E6B-AB1B-69391CD76CCD}" type="pres">
      <dgm:prSet presAssocID="{3148DA23-EA81-4A1D-9727-1861B79C976B}" presName="dummy" presStyleCnt="0"/>
      <dgm:spPr/>
    </dgm:pt>
    <dgm:pt modelId="{D80EEFF4-0D5B-460C-B93E-FB5621A8BD09}" type="pres">
      <dgm:prSet presAssocID="{C9EFB1C4-A8A7-4DFA-81D9-B7CC9686535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54027A8A-D6D4-42AD-BF0B-4ED0750648A8}" type="pres">
      <dgm:prSet presAssocID="{E53C4CE9-6C0A-47C2-8C44-1D8F1FC417F7}" presName="node" presStyleLbl="node1" presStyleIdx="3" presStyleCnt="5" custScaleX="156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822D9-9AFA-4345-A126-EABE54D91B9E}" type="pres">
      <dgm:prSet presAssocID="{E53C4CE9-6C0A-47C2-8C44-1D8F1FC417F7}" presName="dummy" presStyleCnt="0"/>
      <dgm:spPr/>
    </dgm:pt>
    <dgm:pt modelId="{3FBDB592-5F5F-4AF5-9A4B-B6E909914255}" type="pres">
      <dgm:prSet presAssocID="{D19B13AA-BB31-48F4-9B74-FCA7852DD9E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D308863-4B12-4254-9319-FA54E83FE12D}" type="pres">
      <dgm:prSet presAssocID="{B0AFD075-E958-419D-8443-4B172AF17E30}" presName="node" presStyleLbl="node1" presStyleIdx="4" presStyleCnt="5" custScaleX="154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08B59-403B-4303-AF1E-BFC9DC9B4684}" type="pres">
      <dgm:prSet presAssocID="{B0AFD075-E958-419D-8443-4B172AF17E30}" presName="dummy" presStyleCnt="0"/>
      <dgm:spPr/>
    </dgm:pt>
    <dgm:pt modelId="{0720CC7E-32A7-422F-AD56-52770F8FA268}" type="pres">
      <dgm:prSet presAssocID="{F326013A-5613-4B51-AD11-EF7CD3E8953E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2D368418-727E-4248-B849-684376003CF9}" srcId="{D9D671BB-187A-4A9E-9D19-9EF051BBDA40}" destId="{3148DA23-EA81-4A1D-9727-1861B79C976B}" srcOrd="2" destOrd="0" parTransId="{977EA9F2-CC8D-43A5-A95A-6CEB850B05C0}" sibTransId="{C9EFB1C4-A8A7-4DFA-81D9-B7CC96865351}"/>
    <dgm:cxn modelId="{1E1B829C-BE22-4CC8-A539-B2FD2B87A586}" type="presOf" srcId="{F326013A-5613-4B51-AD11-EF7CD3E8953E}" destId="{0720CC7E-32A7-422F-AD56-52770F8FA268}" srcOrd="0" destOrd="0" presId="urn:microsoft.com/office/officeart/2005/8/layout/radial6"/>
    <dgm:cxn modelId="{B6DDE813-2A13-43A4-9B9E-B770B072C9E6}" type="presOf" srcId="{616932A1-063F-4B50-A99B-9D952C6C0482}" destId="{16606271-5F78-45EE-8DED-EB46719D73B5}" srcOrd="0" destOrd="0" presId="urn:microsoft.com/office/officeart/2005/8/layout/radial6"/>
    <dgm:cxn modelId="{45C4D43E-62E1-4B1C-AC16-17B6B75A2360}" type="presOf" srcId="{C9EFB1C4-A8A7-4DFA-81D9-B7CC96865351}" destId="{D80EEFF4-0D5B-460C-B93E-FB5621A8BD09}" srcOrd="0" destOrd="0" presId="urn:microsoft.com/office/officeart/2005/8/layout/radial6"/>
    <dgm:cxn modelId="{99AB594D-FE5F-41F7-A978-D9105F817AA5}" srcId="{D9D671BB-187A-4A9E-9D19-9EF051BBDA40}" destId="{CFB40F13-3C9A-4841-A8E6-FF34B84C24D1}" srcOrd="0" destOrd="0" parTransId="{5FA3730C-09C7-415A-ABD8-DF0061806C4E}" sibTransId="{0B13F0E0-35B3-44E4-8425-4C9BBD084212}"/>
    <dgm:cxn modelId="{EA724ED1-750A-4E04-9D10-F202506EF0A4}" type="presOf" srcId="{E53C4CE9-6C0A-47C2-8C44-1D8F1FC417F7}" destId="{54027A8A-D6D4-42AD-BF0B-4ED0750648A8}" srcOrd="0" destOrd="0" presId="urn:microsoft.com/office/officeart/2005/8/layout/radial6"/>
    <dgm:cxn modelId="{DBA5062F-CFC6-4624-865C-BE40D8285A09}" type="presOf" srcId="{6626DD2A-90DB-4AF2-B99F-1FBF6777E083}" destId="{BE253AD3-A62B-4D3E-AF19-BE4D8DE86CBD}" srcOrd="0" destOrd="0" presId="urn:microsoft.com/office/officeart/2005/8/layout/radial6"/>
    <dgm:cxn modelId="{E3120240-2813-453E-96C1-B61A2629E96E}" type="presOf" srcId="{3148DA23-EA81-4A1D-9727-1861B79C976B}" destId="{F2ABF3D2-7121-46DA-91EB-A1E45850E2FE}" srcOrd="0" destOrd="0" presId="urn:microsoft.com/office/officeart/2005/8/layout/radial6"/>
    <dgm:cxn modelId="{85742C80-5B30-4F0B-A0F4-B8B981DCBD80}" srcId="{D9D671BB-187A-4A9E-9D19-9EF051BBDA40}" destId="{B0AFD075-E958-419D-8443-4B172AF17E30}" srcOrd="4" destOrd="0" parTransId="{146092ED-7028-4E21-9DE7-ED485C7A1785}" sibTransId="{F326013A-5613-4B51-AD11-EF7CD3E8953E}"/>
    <dgm:cxn modelId="{37799C54-82F2-42E4-B248-D19A80D489FD}" srcId="{D9D671BB-187A-4A9E-9D19-9EF051BBDA40}" destId="{E53C4CE9-6C0A-47C2-8C44-1D8F1FC417F7}" srcOrd="3" destOrd="0" parTransId="{AA8C943E-55C9-499E-B496-94815B1A9275}" sibTransId="{D19B13AA-BB31-48F4-9B74-FCA7852DD9E5}"/>
    <dgm:cxn modelId="{B01A0E08-F3D6-4CA3-A3C7-5314F936EE0A}" type="presOf" srcId="{CFB40F13-3C9A-4841-A8E6-FF34B84C24D1}" destId="{81F316F8-CAE9-42BA-866A-AB3527361EE2}" srcOrd="0" destOrd="0" presId="urn:microsoft.com/office/officeart/2005/8/layout/radial6"/>
    <dgm:cxn modelId="{7C9CA0C9-C99A-4E78-95EC-D2B3688EA3B4}" type="presOf" srcId="{D9D671BB-187A-4A9E-9D19-9EF051BBDA40}" destId="{8710E3BA-0FB7-41D0-B664-8FBA5DF93262}" srcOrd="0" destOrd="0" presId="urn:microsoft.com/office/officeart/2005/8/layout/radial6"/>
    <dgm:cxn modelId="{E7909BEA-B650-4C98-8ACB-FC42190CF406}" srcId="{D9D671BB-187A-4A9E-9D19-9EF051BBDA40}" destId="{49C54BB6-A47A-4A7D-9B06-FB5ECCD5C796}" srcOrd="1" destOrd="0" parTransId="{547B30DF-B50D-42D5-B34A-1A79DFF433B7}" sibTransId="{6626DD2A-90DB-4AF2-B99F-1FBF6777E083}"/>
    <dgm:cxn modelId="{8D2B5D35-F758-4673-B045-191A7A028B94}" type="presOf" srcId="{D19B13AA-BB31-48F4-9B74-FCA7852DD9E5}" destId="{3FBDB592-5F5F-4AF5-9A4B-B6E909914255}" srcOrd="0" destOrd="0" presId="urn:microsoft.com/office/officeart/2005/8/layout/radial6"/>
    <dgm:cxn modelId="{FF385D04-9173-41C6-8562-A104BA98C6DF}" type="presOf" srcId="{0B13F0E0-35B3-44E4-8425-4C9BBD084212}" destId="{A378FDD0-45D7-4AEF-B4D1-66BB867E4745}" srcOrd="0" destOrd="0" presId="urn:microsoft.com/office/officeart/2005/8/layout/radial6"/>
    <dgm:cxn modelId="{0E071A53-CF6A-4576-917D-D34FCBF30AED}" srcId="{616932A1-063F-4B50-A99B-9D952C6C0482}" destId="{D9D671BB-187A-4A9E-9D19-9EF051BBDA40}" srcOrd="0" destOrd="0" parTransId="{3AB5B0A9-C953-4586-BBA7-BEA4FF5D61BC}" sibTransId="{C7BD8555-3440-41F5-96C8-95E7CC4FC63A}"/>
    <dgm:cxn modelId="{815AC032-29C2-40A7-A3FF-EB414C3A97EB}" type="presOf" srcId="{49C54BB6-A47A-4A7D-9B06-FB5ECCD5C796}" destId="{DED949E7-38E7-4D20-AF87-AE79CEA1C290}" srcOrd="0" destOrd="0" presId="urn:microsoft.com/office/officeart/2005/8/layout/radial6"/>
    <dgm:cxn modelId="{22EB9D32-E050-4699-A940-E9EB720053A4}" type="presOf" srcId="{B0AFD075-E958-419D-8443-4B172AF17E30}" destId="{CD308863-4B12-4254-9319-FA54E83FE12D}" srcOrd="0" destOrd="0" presId="urn:microsoft.com/office/officeart/2005/8/layout/radial6"/>
    <dgm:cxn modelId="{FE492E7A-D1DD-40AC-A905-48B97506D761}" type="presParOf" srcId="{16606271-5F78-45EE-8DED-EB46719D73B5}" destId="{8710E3BA-0FB7-41D0-B664-8FBA5DF93262}" srcOrd="0" destOrd="0" presId="urn:microsoft.com/office/officeart/2005/8/layout/radial6"/>
    <dgm:cxn modelId="{475C867F-8A60-4A9E-B77E-D6054DDCDF4D}" type="presParOf" srcId="{16606271-5F78-45EE-8DED-EB46719D73B5}" destId="{81F316F8-CAE9-42BA-866A-AB3527361EE2}" srcOrd="1" destOrd="0" presId="urn:microsoft.com/office/officeart/2005/8/layout/radial6"/>
    <dgm:cxn modelId="{89C52AAB-8455-4F8E-A373-D20F6DB42867}" type="presParOf" srcId="{16606271-5F78-45EE-8DED-EB46719D73B5}" destId="{92CA571B-D2B5-4F9B-A2F4-7F9CCBEA58B0}" srcOrd="2" destOrd="0" presId="urn:microsoft.com/office/officeart/2005/8/layout/radial6"/>
    <dgm:cxn modelId="{A933C729-C638-4316-9987-A096358605FB}" type="presParOf" srcId="{16606271-5F78-45EE-8DED-EB46719D73B5}" destId="{A378FDD0-45D7-4AEF-B4D1-66BB867E4745}" srcOrd="3" destOrd="0" presId="urn:microsoft.com/office/officeart/2005/8/layout/radial6"/>
    <dgm:cxn modelId="{0746715D-76B8-4101-8FCC-9DCF0031B206}" type="presParOf" srcId="{16606271-5F78-45EE-8DED-EB46719D73B5}" destId="{DED949E7-38E7-4D20-AF87-AE79CEA1C290}" srcOrd="4" destOrd="0" presId="urn:microsoft.com/office/officeart/2005/8/layout/radial6"/>
    <dgm:cxn modelId="{9CBFFA1D-E467-48AD-9C88-058496438AEF}" type="presParOf" srcId="{16606271-5F78-45EE-8DED-EB46719D73B5}" destId="{A7280B26-7A20-4D8D-95B9-98FB380F3969}" srcOrd="5" destOrd="0" presId="urn:microsoft.com/office/officeart/2005/8/layout/radial6"/>
    <dgm:cxn modelId="{BBB0AD61-14E4-4304-B3B0-6BBDFB3F2DDE}" type="presParOf" srcId="{16606271-5F78-45EE-8DED-EB46719D73B5}" destId="{BE253AD3-A62B-4D3E-AF19-BE4D8DE86CBD}" srcOrd="6" destOrd="0" presId="urn:microsoft.com/office/officeart/2005/8/layout/radial6"/>
    <dgm:cxn modelId="{4287886E-EEF5-4B09-906D-A3AD236DB146}" type="presParOf" srcId="{16606271-5F78-45EE-8DED-EB46719D73B5}" destId="{F2ABF3D2-7121-46DA-91EB-A1E45850E2FE}" srcOrd="7" destOrd="0" presId="urn:microsoft.com/office/officeart/2005/8/layout/radial6"/>
    <dgm:cxn modelId="{5A0135C9-33F4-4853-9812-43645C205FE9}" type="presParOf" srcId="{16606271-5F78-45EE-8DED-EB46719D73B5}" destId="{2FCF6EC0-B143-4E6B-AB1B-69391CD76CCD}" srcOrd="8" destOrd="0" presId="urn:microsoft.com/office/officeart/2005/8/layout/radial6"/>
    <dgm:cxn modelId="{921A50EA-FAEA-4E8F-A595-DD448C283A73}" type="presParOf" srcId="{16606271-5F78-45EE-8DED-EB46719D73B5}" destId="{D80EEFF4-0D5B-460C-B93E-FB5621A8BD09}" srcOrd="9" destOrd="0" presId="urn:microsoft.com/office/officeart/2005/8/layout/radial6"/>
    <dgm:cxn modelId="{A2F18ECB-45B9-4F65-8D51-3FD1763A332D}" type="presParOf" srcId="{16606271-5F78-45EE-8DED-EB46719D73B5}" destId="{54027A8A-D6D4-42AD-BF0B-4ED0750648A8}" srcOrd="10" destOrd="0" presId="urn:microsoft.com/office/officeart/2005/8/layout/radial6"/>
    <dgm:cxn modelId="{8A3118C6-2290-4323-9B70-C1854EBDFFA9}" type="presParOf" srcId="{16606271-5F78-45EE-8DED-EB46719D73B5}" destId="{BCD822D9-9AFA-4345-A126-EABE54D91B9E}" srcOrd="11" destOrd="0" presId="urn:microsoft.com/office/officeart/2005/8/layout/radial6"/>
    <dgm:cxn modelId="{47D19772-0028-4430-BFDE-5BCA8E050827}" type="presParOf" srcId="{16606271-5F78-45EE-8DED-EB46719D73B5}" destId="{3FBDB592-5F5F-4AF5-9A4B-B6E909914255}" srcOrd="12" destOrd="0" presId="urn:microsoft.com/office/officeart/2005/8/layout/radial6"/>
    <dgm:cxn modelId="{9FBA823B-0053-42A1-B56E-47FD7952C18C}" type="presParOf" srcId="{16606271-5F78-45EE-8DED-EB46719D73B5}" destId="{CD308863-4B12-4254-9319-FA54E83FE12D}" srcOrd="13" destOrd="0" presId="urn:microsoft.com/office/officeart/2005/8/layout/radial6"/>
    <dgm:cxn modelId="{68AB9473-8AE2-4FF8-801E-9521FBD23646}" type="presParOf" srcId="{16606271-5F78-45EE-8DED-EB46719D73B5}" destId="{E2E08B59-403B-4303-AF1E-BFC9DC9B4684}" srcOrd="14" destOrd="0" presId="urn:microsoft.com/office/officeart/2005/8/layout/radial6"/>
    <dgm:cxn modelId="{471AFC6A-F91E-4ED2-BE3A-DBF7D81F54CD}" type="presParOf" srcId="{16606271-5F78-45EE-8DED-EB46719D73B5}" destId="{0720CC7E-32A7-422F-AD56-52770F8FA26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961AB-18B0-46C3-9ACD-463C9B8D964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8372A2A-72C4-4521-BE85-975AEFAC6763}">
      <dgm:prSet phldrT="[Текст]"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200" b="1" dirty="0" smtClean="0"/>
            <a:t>Сидячее положение в течение длительного времени</a:t>
          </a:r>
          <a:endParaRPr lang="ru-RU" sz="2200" b="1" dirty="0"/>
        </a:p>
      </dgm:t>
    </dgm:pt>
    <dgm:pt modelId="{E76387AE-2B12-4552-8BA9-FD9483B5622B}" type="parTrans" cxnId="{2D8E7AAF-6A60-4F64-8F54-E67239C76EBB}">
      <dgm:prSet/>
      <dgm:spPr/>
      <dgm:t>
        <a:bodyPr/>
        <a:lstStyle/>
        <a:p>
          <a:endParaRPr lang="ru-RU"/>
        </a:p>
      </dgm:t>
    </dgm:pt>
    <dgm:pt modelId="{4A6F7D1E-E5CC-4B3C-ACC6-F23E52619B86}" type="sibTrans" cxnId="{2D8E7AAF-6A60-4F64-8F54-E67239C76EBB}">
      <dgm:prSet/>
      <dgm:spPr/>
      <dgm:t>
        <a:bodyPr/>
        <a:lstStyle/>
        <a:p>
          <a:endParaRPr lang="ru-RU"/>
        </a:p>
      </dgm:t>
    </dgm:pt>
    <dgm:pt modelId="{5FF29DDA-E3DA-469E-AB24-5372E58BA095}">
      <dgm:prSet phldrT="[Текст]"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dirty="0" smtClean="0"/>
            <a:t>Перегрузка суставов кистей</a:t>
          </a:r>
          <a:endParaRPr lang="ru-RU" sz="2200" b="1" dirty="0"/>
        </a:p>
      </dgm:t>
    </dgm:pt>
    <dgm:pt modelId="{D3676BDA-8375-4E18-8A3B-081737090929}" type="parTrans" cxnId="{7F4B9B53-DADB-44C3-BDE4-AA20D042E7D1}">
      <dgm:prSet/>
      <dgm:spPr/>
      <dgm:t>
        <a:bodyPr/>
        <a:lstStyle/>
        <a:p>
          <a:endParaRPr lang="ru-RU"/>
        </a:p>
      </dgm:t>
    </dgm:pt>
    <dgm:pt modelId="{F6D787D9-1F51-41F1-9261-2AAF337D5A77}" type="sibTrans" cxnId="{7F4B9B53-DADB-44C3-BDE4-AA20D042E7D1}">
      <dgm:prSet/>
      <dgm:spPr/>
      <dgm:t>
        <a:bodyPr/>
        <a:lstStyle/>
        <a:p>
          <a:endParaRPr lang="ru-RU"/>
        </a:p>
      </dgm:t>
    </dgm:pt>
    <dgm:pt modelId="{DC25579E-0A77-4072-95CB-8A35808F12C9}">
      <dgm:prSet phldrT="[Текст]"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200" b="1" dirty="0" smtClean="0"/>
            <a:t>Повышенная нагрузка на зрение</a:t>
          </a:r>
          <a:endParaRPr lang="ru-RU" sz="2200" b="1" dirty="0"/>
        </a:p>
      </dgm:t>
    </dgm:pt>
    <dgm:pt modelId="{AA9D6EA9-62C7-4287-BBEE-F0CBFFDD6ACA}" type="parTrans" cxnId="{D380D31A-EDF0-44A6-8346-0AC522B40ADD}">
      <dgm:prSet/>
      <dgm:spPr/>
      <dgm:t>
        <a:bodyPr/>
        <a:lstStyle/>
        <a:p>
          <a:endParaRPr lang="ru-RU"/>
        </a:p>
      </dgm:t>
    </dgm:pt>
    <dgm:pt modelId="{762A8091-A535-4C5A-A8B6-0870DC6D0C60}" type="sibTrans" cxnId="{D380D31A-EDF0-44A6-8346-0AC522B40ADD}">
      <dgm:prSet/>
      <dgm:spPr/>
      <dgm:t>
        <a:bodyPr/>
        <a:lstStyle/>
        <a:p>
          <a:endParaRPr lang="ru-RU"/>
        </a:p>
      </dgm:t>
    </dgm:pt>
    <dgm:pt modelId="{04D3DB66-5C2C-4963-B959-4B4FF3DEA760}">
      <dgm:prSet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dirty="0" smtClean="0"/>
            <a:t>Электромагнитное излучение</a:t>
          </a:r>
          <a:endParaRPr lang="ru-RU" sz="2200" b="1" dirty="0"/>
        </a:p>
      </dgm:t>
    </dgm:pt>
    <dgm:pt modelId="{B77C5ED7-51F6-4CBE-966E-2A1260E99E35}" type="parTrans" cxnId="{2BFB8F87-254D-4673-BC7B-5E9F56D7004B}">
      <dgm:prSet/>
      <dgm:spPr/>
      <dgm:t>
        <a:bodyPr/>
        <a:lstStyle/>
        <a:p>
          <a:endParaRPr lang="ru-RU"/>
        </a:p>
      </dgm:t>
    </dgm:pt>
    <dgm:pt modelId="{9516892F-1EBF-459C-AA17-43E4EC7F5ACD}" type="sibTrans" cxnId="{2BFB8F87-254D-4673-BC7B-5E9F56D7004B}">
      <dgm:prSet/>
      <dgm:spPr/>
      <dgm:t>
        <a:bodyPr/>
        <a:lstStyle/>
        <a:p>
          <a:endParaRPr lang="ru-RU"/>
        </a:p>
      </dgm:t>
    </dgm:pt>
    <dgm:pt modelId="{DB56C3EB-B398-4434-A9A6-0EC46A172215}">
      <dgm:prSet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200" b="1" dirty="0" smtClean="0"/>
            <a:t>Стресс при потере информации</a:t>
          </a:r>
          <a:endParaRPr lang="ru-RU" sz="2200" b="1" dirty="0"/>
        </a:p>
      </dgm:t>
    </dgm:pt>
    <dgm:pt modelId="{06984514-B146-47B9-97BE-3EF7AF54686C}" type="parTrans" cxnId="{3601D808-0130-4296-8E35-65054E50A00F}">
      <dgm:prSet/>
      <dgm:spPr/>
      <dgm:t>
        <a:bodyPr/>
        <a:lstStyle/>
        <a:p>
          <a:endParaRPr lang="ru-RU"/>
        </a:p>
      </dgm:t>
    </dgm:pt>
    <dgm:pt modelId="{E183620B-9264-49AE-98D9-22FD4D97878A}" type="sibTrans" cxnId="{3601D808-0130-4296-8E35-65054E50A00F}">
      <dgm:prSet/>
      <dgm:spPr/>
      <dgm:t>
        <a:bodyPr/>
        <a:lstStyle/>
        <a:p>
          <a:endParaRPr lang="ru-RU"/>
        </a:p>
      </dgm:t>
    </dgm:pt>
    <dgm:pt modelId="{3AB1DF53-D95E-42CF-864D-0B5F8C069936}">
      <dgm:prSet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200" b="1" dirty="0" smtClean="0"/>
            <a:t>Нагрузка на психику</a:t>
          </a:r>
          <a:endParaRPr lang="ru-RU" sz="2200" b="1" dirty="0"/>
        </a:p>
      </dgm:t>
    </dgm:pt>
    <dgm:pt modelId="{EA8E4CFB-9907-44AC-8EEE-FF684DD4682E}" type="parTrans" cxnId="{CCA98787-BC7C-4F5B-A98B-7B34A3453D5E}">
      <dgm:prSet/>
      <dgm:spPr/>
      <dgm:t>
        <a:bodyPr/>
        <a:lstStyle/>
        <a:p>
          <a:endParaRPr lang="ru-RU"/>
        </a:p>
      </dgm:t>
    </dgm:pt>
    <dgm:pt modelId="{CA41DE0F-77E1-429B-95D6-650F1469ED46}" type="sibTrans" cxnId="{CCA98787-BC7C-4F5B-A98B-7B34A3453D5E}">
      <dgm:prSet/>
      <dgm:spPr/>
      <dgm:t>
        <a:bodyPr/>
        <a:lstStyle/>
        <a:p>
          <a:endParaRPr lang="ru-RU"/>
        </a:p>
      </dgm:t>
    </dgm:pt>
    <dgm:pt modelId="{560141DB-47FF-484B-87FB-B8B1513E1B73}">
      <dgm:prSet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200" b="1" u="none" dirty="0" smtClean="0"/>
            <a:t>Влияние компьютера на пищеварение</a:t>
          </a:r>
          <a:endParaRPr lang="ru-RU" sz="2200" b="1" u="none" dirty="0"/>
        </a:p>
      </dgm:t>
    </dgm:pt>
    <dgm:pt modelId="{4E14B457-F323-4828-95CB-338212BDD61C}" type="parTrans" cxnId="{7A5E437D-E3DC-48D7-A558-B75E1EAB8483}">
      <dgm:prSet/>
      <dgm:spPr/>
      <dgm:t>
        <a:bodyPr/>
        <a:lstStyle/>
        <a:p>
          <a:endParaRPr lang="ru-RU"/>
        </a:p>
      </dgm:t>
    </dgm:pt>
    <dgm:pt modelId="{ED8E5C82-9231-4B6D-9AB8-64A75E6DE07A}" type="sibTrans" cxnId="{7A5E437D-E3DC-48D7-A558-B75E1EAB8483}">
      <dgm:prSet/>
      <dgm:spPr/>
      <dgm:t>
        <a:bodyPr/>
        <a:lstStyle/>
        <a:p>
          <a:endParaRPr lang="ru-RU"/>
        </a:p>
      </dgm:t>
    </dgm:pt>
    <dgm:pt modelId="{F108B5A0-D8E9-4617-A4E9-4A3D4BA7B365}">
      <dgm:prSet custT="1"/>
      <dgm:spPr>
        <a:solidFill>
          <a:schemeClr val="tx2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200" b="1" dirty="0" smtClean="0"/>
            <a:t>Влияние компьютера на </a:t>
          </a:r>
          <a:r>
            <a:rPr lang="ru-RU" sz="2200" b="1" u="none" dirty="0" smtClean="0"/>
            <a:t>внимание</a:t>
          </a:r>
          <a:endParaRPr lang="ru-RU" sz="2200" b="1" u="none" dirty="0"/>
        </a:p>
      </dgm:t>
    </dgm:pt>
    <dgm:pt modelId="{8D5E92EA-239B-4A03-B59C-5655F065F67F}" type="parTrans" cxnId="{70652016-F233-41BB-90D1-30869F930892}">
      <dgm:prSet/>
      <dgm:spPr/>
      <dgm:t>
        <a:bodyPr/>
        <a:lstStyle/>
        <a:p>
          <a:endParaRPr lang="ru-RU"/>
        </a:p>
      </dgm:t>
    </dgm:pt>
    <dgm:pt modelId="{9E462653-295E-4ABF-9796-3EC5A09BA766}" type="sibTrans" cxnId="{70652016-F233-41BB-90D1-30869F930892}">
      <dgm:prSet/>
      <dgm:spPr/>
      <dgm:t>
        <a:bodyPr/>
        <a:lstStyle/>
        <a:p>
          <a:endParaRPr lang="ru-RU"/>
        </a:p>
      </dgm:t>
    </dgm:pt>
    <dgm:pt modelId="{AC0AE1A3-C1FD-493E-B512-6B7AC9BB01D7}" type="pres">
      <dgm:prSet presAssocID="{5A1961AB-18B0-46C3-9ACD-463C9B8D9641}" presName="linearFlow" presStyleCnt="0">
        <dgm:presLayoutVars>
          <dgm:dir/>
          <dgm:resizeHandles val="exact"/>
        </dgm:presLayoutVars>
      </dgm:prSet>
      <dgm:spPr/>
    </dgm:pt>
    <dgm:pt modelId="{852D863E-A195-408E-898D-171177E5C558}" type="pres">
      <dgm:prSet presAssocID="{48372A2A-72C4-4521-BE85-975AEFAC6763}" presName="composite" presStyleCnt="0"/>
      <dgm:spPr/>
    </dgm:pt>
    <dgm:pt modelId="{4D0F5266-9D62-4BFB-9F2A-C155AA5C6C5B}" type="pres">
      <dgm:prSet presAssocID="{48372A2A-72C4-4521-BE85-975AEFAC6763}" presName="imgShp" presStyleLbl="fgImgPlace1" presStyleIdx="0" presStyleCnt="8"/>
      <dgm:spPr/>
    </dgm:pt>
    <dgm:pt modelId="{3EA8FEE4-C9DE-462D-BAFF-25C42910695C}" type="pres">
      <dgm:prSet presAssocID="{48372A2A-72C4-4521-BE85-975AEFAC6763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6C93A-C00F-42D0-AFAE-FD3284A500B6}" type="pres">
      <dgm:prSet presAssocID="{4A6F7D1E-E5CC-4B3C-ACC6-F23E52619B86}" presName="spacing" presStyleCnt="0"/>
      <dgm:spPr/>
    </dgm:pt>
    <dgm:pt modelId="{5FEAD8F7-B7A0-41BC-925A-A2F7C817E0C7}" type="pres">
      <dgm:prSet presAssocID="{04D3DB66-5C2C-4963-B959-4B4FF3DEA760}" presName="composite" presStyleCnt="0"/>
      <dgm:spPr/>
    </dgm:pt>
    <dgm:pt modelId="{5A6538CC-81E6-415B-A4E7-C9A1ACA406EC}" type="pres">
      <dgm:prSet presAssocID="{04D3DB66-5C2C-4963-B959-4B4FF3DEA760}" presName="imgShp" presStyleLbl="fgImgPlace1" presStyleIdx="1" presStyleCnt="8"/>
      <dgm:spPr/>
    </dgm:pt>
    <dgm:pt modelId="{41FBF9CD-5285-4C6D-81A3-5D9E0F2DE50A}" type="pres">
      <dgm:prSet presAssocID="{04D3DB66-5C2C-4963-B959-4B4FF3DEA760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DF3E0-4BAF-4A48-ABF0-2BB15D338E7E}" type="pres">
      <dgm:prSet presAssocID="{9516892F-1EBF-459C-AA17-43E4EC7F5ACD}" presName="spacing" presStyleCnt="0"/>
      <dgm:spPr/>
    </dgm:pt>
    <dgm:pt modelId="{CB387DBA-46FB-42CB-B095-F142DE957743}" type="pres">
      <dgm:prSet presAssocID="{5FF29DDA-E3DA-469E-AB24-5372E58BA095}" presName="composite" presStyleCnt="0"/>
      <dgm:spPr/>
    </dgm:pt>
    <dgm:pt modelId="{4C46014C-8C55-4915-B2CA-6DEF29050B0F}" type="pres">
      <dgm:prSet presAssocID="{5FF29DDA-E3DA-469E-AB24-5372E58BA095}" presName="imgShp" presStyleLbl="fgImgPlace1" presStyleIdx="2" presStyleCnt="8"/>
      <dgm:spPr/>
    </dgm:pt>
    <dgm:pt modelId="{6083E327-95F3-4CD4-84FD-15508D81CCF4}" type="pres">
      <dgm:prSet presAssocID="{5FF29DDA-E3DA-469E-AB24-5372E58BA095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50297-9EFE-4267-8712-3EFDFAFEAB80}" type="pres">
      <dgm:prSet presAssocID="{F6D787D9-1F51-41F1-9261-2AAF337D5A77}" presName="spacing" presStyleCnt="0"/>
      <dgm:spPr/>
    </dgm:pt>
    <dgm:pt modelId="{2A712E2F-59CB-4BF4-BE5E-0FFE17DD7D25}" type="pres">
      <dgm:prSet presAssocID="{DC25579E-0A77-4072-95CB-8A35808F12C9}" presName="composite" presStyleCnt="0"/>
      <dgm:spPr/>
    </dgm:pt>
    <dgm:pt modelId="{75BD9F97-FF61-4E13-B7A2-D8F1E6552606}" type="pres">
      <dgm:prSet presAssocID="{DC25579E-0A77-4072-95CB-8A35808F12C9}" presName="imgShp" presStyleLbl="fgImgPlace1" presStyleIdx="3" presStyleCnt="8"/>
      <dgm:spPr/>
    </dgm:pt>
    <dgm:pt modelId="{E85DD292-B3B5-4A38-B5B5-EF8D3D70ECBA}" type="pres">
      <dgm:prSet presAssocID="{DC25579E-0A77-4072-95CB-8A35808F12C9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B079E-FB48-4945-9775-3BA8EDBE1CBF}" type="pres">
      <dgm:prSet presAssocID="{762A8091-A535-4C5A-A8B6-0870DC6D0C60}" presName="spacing" presStyleCnt="0"/>
      <dgm:spPr/>
    </dgm:pt>
    <dgm:pt modelId="{FBFBA4E7-AC27-4A86-A6A0-E2B2482B2405}" type="pres">
      <dgm:prSet presAssocID="{DB56C3EB-B398-4434-A9A6-0EC46A172215}" presName="composite" presStyleCnt="0"/>
      <dgm:spPr/>
    </dgm:pt>
    <dgm:pt modelId="{04ABE7DF-94D7-4DA8-9DCE-7B47BDDA10AD}" type="pres">
      <dgm:prSet presAssocID="{DB56C3EB-B398-4434-A9A6-0EC46A172215}" presName="imgShp" presStyleLbl="fgImgPlace1" presStyleIdx="4" presStyleCnt="8"/>
      <dgm:spPr/>
    </dgm:pt>
    <dgm:pt modelId="{C8EAEBC3-6807-42D7-A752-90140840138A}" type="pres">
      <dgm:prSet presAssocID="{DB56C3EB-B398-4434-A9A6-0EC46A172215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18DD8-4867-414A-8D51-9760FC720ECE}" type="pres">
      <dgm:prSet presAssocID="{E183620B-9264-49AE-98D9-22FD4D97878A}" presName="spacing" presStyleCnt="0"/>
      <dgm:spPr/>
    </dgm:pt>
    <dgm:pt modelId="{785BF424-15C1-48E5-BE46-1D1261AA38FF}" type="pres">
      <dgm:prSet presAssocID="{560141DB-47FF-484B-87FB-B8B1513E1B73}" presName="composite" presStyleCnt="0"/>
      <dgm:spPr/>
    </dgm:pt>
    <dgm:pt modelId="{0EB700C2-78FB-42C0-AEFC-9083C4C5AB9E}" type="pres">
      <dgm:prSet presAssocID="{560141DB-47FF-484B-87FB-B8B1513E1B73}" presName="imgShp" presStyleLbl="fgImgPlace1" presStyleIdx="5" presStyleCnt="8"/>
      <dgm:spPr/>
    </dgm:pt>
    <dgm:pt modelId="{746A2053-9049-4581-95D9-908968F47859}" type="pres">
      <dgm:prSet presAssocID="{560141DB-47FF-484B-87FB-B8B1513E1B73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9B15F-93E9-47C4-9FF5-ECA15596DE17}" type="pres">
      <dgm:prSet presAssocID="{ED8E5C82-9231-4B6D-9AB8-64A75E6DE07A}" presName="spacing" presStyleCnt="0"/>
      <dgm:spPr/>
    </dgm:pt>
    <dgm:pt modelId="{BBC13D62-AD1B-479B-98CE-E9CA353C48FF}" type="pres">
      <dgm:prSet presAssocID="{F108B5A0-D8E9-4617-A4E9-4A3D4BA7B365}" presName="composite" presStyleCnt="0"/>
      <dgm:spPr/>
    </dgm:pt>
    <dgm:pt modelId="{0F5F23AC-5ADE-4C86-BFF9-149DCB547E3B}" type="pres">
      <dgm:prSet presAssocID="{F108B5A0-D8E9-4617-A4E9-4A3D4BA7B365}" presName="imgShp" presStyleLbl="fgImgPlace1" presStyleIdx="6" presStyleCnt="8"/>
      <dgm:spPr/>
    </dgm:pt>
    <dgm:pt modelId="{1F78C9C4-1DF8-4E62-B197-720C72A61640}" type="pres">
      <dgm:prSet presAssocID="{F108B5A0-D8E9-4617-A4E9-4A3D4BA7B365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87ED9-089B-4263-BD2A-7109F8509ECF}" type="pres">
      <dgm:prSet presAssocID="{9E462653-295E-4ABF-9796-3EC5A09BA766}" presName="spacing" presStyleCnt="0"/>
      <dgm:spPr/>
    </dgm:pt>
    <dgm:pt modelId="{B480E494-BEC9-4CB6-9C6F-0D6B58B167CA}" type="pres">
      <dgm:prSet presAssocID="{3AB1DF53-D95E-42CF-864D-0B5F8C069936}" presName="composite" presStyleCnt="0"/>
      <dgm:spPr/>
    </dgm:pt>
    <dgm:pt modelId="{E0AA88BB-6079-4CB2-B93F-5BC03650A7F9}" type="pres">
      <dgm:prSet presAssocID="{3AB1DF53-D95E-42CF-864D-0B5F8C069936}" presName="imgShp" presStyleLbl="fgImgPlace1" presStyleIdx="7" presStyleCnt="8"/>
      <dgm:spPr/>
    </dgm:pt>
    <dgm:pt modelId="{994E3B6A-47A8-4A41-81F6-98166CB44D11}" type="pres">
      <dgm:prSet presAssocID="{3AB1DF53-D95E-42CF-864D-0B5F8C069936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1D808-0130-4296-8E35-65054E50A00F}" srcId="{5A1961AB-18B0-46C3-9ACD-463C9B8D9641}" destId="{DB56C3EB-B398-4434-A9A6-0EC46A172215}" srcOrd="4" destOrd="0" parTransId="{06984514-B146-47B9-97BE-3EF7AF54686C}" sibTransId="{E183620B-9264-49AE-98D9-22FD4D97878A}"/>
    <dgm:cxn modelId="{9E8E2D5D-F92B-42F7-8BA6-667CB1A5CE72}" type="presOf" srcId="{5FF29DDA-E3DA-469E-AB24-5372E58BA095}" destId="{6083E327-95F3-4CD4-84FD-15508D81CCF4}" srcOrd="0" destOrd="0" presId="urn:microsoft.com/office/officeart/2005/8/layout/vList3"/>
    <dgm:cxn modelId="{3178CBA8-50F7-4A74-A765-84A7D585794F}" type="presOf" srcId="{560141DB-47FF-484B-87FB-B8B1513E1B73}" destId="{746A2053-9049-4581-95D9-908968F47859}" srcOrd="0" destOrd="0" presId="urn:microsoft.com/office/officeart/2005/8/layout/vList3"/>
    <dgm:cxn modelId="{57B5A350-0E54-46F2-A27B-BC5661D8574D}" type="presOf" srcId="{3AB1DF53-D95E-42CF-864D-0B5F8C069936}" destId="{994E3B6A-47A8-4A41-81F6-98166CB44D11}" srcOrd="0" destOrd="0" presId="urn:microsoft.com/office/officeart/2005/8/layout/vList3"/>
    <dgm:cxn modelId="{FB288F6A-FDDE-44F7-B544-C8FF734A6D4C}" type="presOf" srcId="{04D3DB66-5C2C-4963-B959-4B4FF3DEA760}" destId="{41FBF9CD-5285-4C6D-81A3-5D9E0F2DE50A}" srcOrd="0" destOrd="0" presId="urn:microsoft.com/office/officeart/2005/8/layout/vList3"/>
    <dgm:cxn modelId="{70652016-F233-41BB-90D1-30869F930892}" srcId="{5A1961AB-18B0-46C3-9ACD-463C9B8D9641}" destId="{F108B5A0-D8E9-4617-A4E9-4A3D4BA7B365}" srcOrd="6" destOrd="0" parTransId="{8D5E92EA-239B-4A03-B59C-5655F065F67F}" sibTransId="{9E462653-295E-4ABF-9796-3EC5A09BA766}"/>
    <dgm:cxn modelId="{39FB015D-E0F8-4902-8E49-585D35A7AE89}" type="presOf" srcId="{DB56C3EB-B398-4434-A9A6-0EC46A172215}" destId="{C8EAEBC3-6807-42D7-A752-90140840138A}" srcOrd="0" destOrd="0" presId="urn:microsoft.com/office/officeart/2005/8/layout/vList3"/>
    <dgm:cxn modelId="{7A5E437D-E3DC-48D7-A558-B75E1EAB8483}" srcId="{5A1961AB-18B0-46C3-9ACD-463C9B8D9641}" destId="{560141DB-47FF-484B-87FB-B8B1513E1B73}" srcOrd="5" destOrd="0" parTransId="{4E14B457-F323-4828-95CB-338212BDD61C}" sibTransId="{ED8E5C82-9231-4B6D-9AB8-64A75E6DE07A}"/>
    <dgm:cxn modelId="{74F6B30D-4048-40EE-AD28-BBB543623F72}" type="presOf" srcId="{48372A2A-72C4-4521-BE85-975AEFAC6763}" destId="{3EA8FEE4-C9DE-462D-BAFF-25C42910695C}" srcOrd="0" destOrd="0" presId="urn:microsoft.com/office/officeart/2005/8/layout/vList3"/>
    <dgm:cxn modelId="{2D8E7AAF-6A60-4F64-8F54-E67239C76EBB}" srcId="{5A1961AB-18B0-46C3-9ACD-463C9B8D9641}" destId="{48372A2A-72C4-4521-BE85-975AEFAC6763}" srcOrd="0" destOrd="0" parTransId="{E76387AE-2B12-4552-8BA9-FD9483B5622B}" sibTransId="{4A6F7D1E-E5CC-4B3C-ACC6-F23E52619B86}"/>
    <dgm:cxn modelId="{7F4B9B53-DADB-44C3-BDE4-AA20D042E7D1}" srcId="{5A1961AB-18B0-46C3-9ACD-463C9B8D9641}" destId="{5FF29DDA-E3DA-469E-AB24-5372E58BA095}" srcOrd="2" destOrd="0" parTransId="{D3676BDA-8375-4E18-8A3B-081737090929}" sibTransId="{F6D787D9-1F51-41F1-9261-2AAF337D5A77}"/>
    <dgm:cxn modelId="{D151FBD2-D96E-48F5-B0D0-DED04FDCC9C3}" type="presOf" srcId="{5A1961AB-18B0-46C3-9ACD-463C9B8D9641}" destId="{AC0AE1A3-C1FD-493E-B512-6B7AC9BB01D7}" srcOrd="0" destOrd="0" presId="urn:microsoft.com/office/officeart/2005/8/layout/vList3"/>
    <dgm:cxn modelId="{F09EB4BE-B1BF-4CD5-AA27-31C3E31D1CB1}" type="presOf" srcId="{F108B5A0-D8E9-4617-A4E9-4A3D4BA7B365}" destId="{1F78C9C4-1DF8-4E62-B197-720C72A61640}" srcOrd="0" destOrd="0" presId="urn:microsoft.com/office/officeart/2005/8/layout/vList3"/>
    <dgm:cxn modelId="{CCA98787-BC7C-4F5B-A98B-7B34A3453D5E}" srcId="{5A1961AB-18B0-46C3-9ACD-463C9B8D9641}" destId="{3AB1DF53-D95E-42CF-864D-0B5F8C069936}" srcOrd="7" destOrd="0" parTransId="{EA8E4CFB-9907-44AC-8EEE-FF684DD4682E}" sibTransId="{CA41DE0F-77E1-429B-95D6-650F1469ED46}"/>
    <dgm:cxn modelId="{42487D4A-9A4A-4BE5-B0DF-89EEDD3BA29B}" type="presOf" srcId="{DC25579E-0A77-4072-95CB-8A35808F12C9}" destId="{E85DD292-B3B5-4A38-B5B5-EF8D3D70ECBA}" srcOrd="0" destOrd="0" presId="urn:microsoft.com/office/officeart/2005/8/layout/vList3"/>
    <dgm:cxn modelId="{D380D31A-EDF0-44A6-8346-0AC522B40ADD}" srcId="{5A1961AB-18B0-46C3-9ACD-463C9B8D9641}" destId="{DC25579E-0A77-4072-95CB-8A35808F12C9}" srcOrd="3" destOrd="0" parTransId="{AA9D6EA9-62C7-4287-BBEE-F0CBFFDD6ACA}" sibTransId="{762A8091-A535-4C5A-A8B6-0870DC6D0C60}"/>
    <dgm:cxn modelId="{2BFB8F87-254D-4673-BC7B-5E9F56D7004B}" srcId="{5A1961AB-18B0-46C3-9ACD-463C9B8D9641}" destId="{04D3DB66-5C2C-4963-B959-4B4FF3DEA760}" srcOrd="1" destOrd="0" parTransId="{B77C5ED7-51F6-4CBE-966E-2A1260E99E35}" sibTransId="{9516892F-1EBF-459C-AA17-43E4EC7F5ACD}"/>
    <dgm:cxn modelId="{F57DE622-C5EF-4090-8EAE-4ADB8914F235}" type="presParOf" srcId="{AC0AE1A3-C1FD-493E-B512-6B7AC9BB01D7}" destId="{852D863E-A195-408E-898D-171177E5C558}" srcOrd="0" destOrd="0" presId="urn:microsoft.com/office/officeart/2005/8/layout/vList3"/>
    <dgm:cxn modelId="{972BCB5F-58C1-4900-B298-1BE97D44F1B0}" type="presParOf" srcId="{852D863E-A195-408E-898D-171177E5C558}" destId="{4D0F5266-9D62-4BFB-9F2A-C155AA5C6C5B}" srcOrd="0" destOrd="0" presId="urn:microsoft.com/office/officeart/2005/8/layout/vList3"/>
    <dgm:cxn modelId="{58E946C1-3498-46D6-B928-516642C3B412}" type="presParOf" srcId="{852D863E-A195-408E-898D-171177E5C558}" destId="{3EA8FEE4-C9DE-462D-BAFF-25C42910695C}" srcOrd="1" destOrd="0" presId="urn:microsoft.com/office/officeart/2005/8/layout/vList3"/>
    <dgm:cxn modelId="{8BD68F21-EFAF-4300-B57B-DD4ECCFF86DE}" type="presParOf" srcId="{AC0AE1A3-C1FD-493E-B512-6B7AC9BB01D7}" destId="{65A6C93A-C00F-42D0-AFAE-FD3284A500B6}" srcOrd="1" destOrd="0" presId="urn:microsoft.com/office/officeart/2005/8/layout/vList3"/>
    <dgm:cxn modelId="{DEACD346-7F91-47DE-9788-3CE074FE8BEF}" type="presParOf" srcId="{AC0AE1A3-C1FD-493E-B512-6B7AC9BB01D7}" destId="{5FEAD8F7-B7A0-41BC-925A-A2F7C817E0C7}" srcOrd="2" destOrd="0" presId="urn:microsoft.com/office/officeart/2005/8/layout/vList3"/>
    <dgm:cxn modelId="{F65598FE-B7E8-4F07-9AC3-A03A9ABFDABB}" type="presParOf" srcId="{5FEAD8F7-B7A0-41BC-925A-A2F7C817E0C7}" destId="{5A6538CC-81E6-415B-A4E7-C9A1ACA406EC}" srcOrd="0" destOrd="0" presId="urn:microsoft.com/office/officeart/2005/8/layout/vList3"/>
    <dgm:cxn modelId="{1AC5A2ED-2546-4F7A-9260-D5ACF8CABD86}" type="presParOf" srcId="{5FEAD8F7-B7A0-41BC-925A-A2F7C817E0C7}" destId="{41FBF9CD-5285-4C6D-81A3-5D9E0F2DE50A}" srcOrd="1" destOrd="0" presId="urn:microsoft.com/office/officeart/2005/8/layout/vList3"/>
    <dgm:cxn modelId="{28C3A347-76A7-4730-A740-AD3E37FD3B44}" type="presParOf" srcId="{AC0AE1A3-C1FD-493E-B512-6B7AC9BB01D7}" destId="{A83DF3E0-4BAF-4A48-ABF0-2BB15D338E7E}" srcOrd="3" destOrd="0" presId="urn:microsoft.com/office/officeart/2005/8/layout/vList3"/>
    <dgm:cxn modelId="{59E8F432-45FE-41FE-880B-8A80CFD5E9BC}" type="presParOf" srcId="{AC0AE1A3-C1FD-493E-B512-6B7AC9BB01D7}" destId="{CB387DBA-46FB-42CB-B095-F142DE957743}" srcOrd="4" destOrd="0" presId="urn:microsoft.com/office/officeart/2005/8/layout/vList3"/>
    <dgm:cxn modelId="{2FC2AEAB-F9B0-4530-9DE5-2252F71BDE37}" type="presParOf" srcId="{CB387DBA-46FB-42CB-B095-F142DE957743}" destId="{4C46014C-8C55-4915-B2CA-6DEF29050B0F}" srcOrd="0" destOrd="0" presId="urn:microsoft.com/office/officeart/2005/8/layout/vList3"/>
    <dgm:cxn modelId="{E26F24F1-65E4-4AD8-8626-41E6B7A9ED4A}" type="presParOf" srcId="{CB387DBA-46FB-42CB-B095-F142DE957743}" destId="{6083E327-95F3-4CD4-84FD-15508D81CCF4}" srcOrd="1" destOrd="0" presId="urn:microsoft.com/office/officeart/2005/8/layout/vList3"/>
    <dgm:cxn modelId="{6AC3D7CA-6E39-4380-AEF7-BE9D8B376677}" type="presParOf" srcId="{AC0AE1A3-C1FD-493E-B512-6B7AC9BB01D7}" destId="{EEB50297-9EFE-4267-8712-3EFDFAFEAB80}" srcOrd="5" destOrd="0" presId="urn:microsoft.com/office/officeart/2005/8/layout/vList3"/>
    <dgm:cxn modelId="{04FE74CF-19D4-4AF7-9C81-0E9834C0791C}" type="presParOf" srcId="{AC0AE1A3-C1FD-493E-B512-6B7AC9BB01D7}" destId="{2A712E2F-59CB-4BF4-BE5E-0FFE17DD7D25}" srcOrd="6" destOrd="0" presId="urn:microsoft.com/office/officeart/2005/8/layout/vList3"/>
    <dgm:cxn modelId="{D9BA8348-1132-4933-9CAB-1609ED8A39A3}" type="presParOf" srcId="{2A712E2F-59CB-4BF4-BE5E-0FFE17DD7D25}" destId="{75BD9F97-FF61-4E13-B7A2-D8F1E6552606}" srcOrd="0" destOrd="0" presId="urn:microsoft.com/office/officeart/2005/8/layout/vList3"/>
    <dgm:cxn modelId="{6293901E-2825-4897-8134-F659DEA535FA}" type="presParOf" srcId="{2A712E2F-59CB-4BF4-BE5E-0FFE17DD7D25}" destId="{E85DD292-B3B5-4A38-B5B5-EF8D3D70ECBA}" srcOrd="1" destOrd="0" presId="urn:microsoft.com/office/officeart/2005/8/layout/vList3"/>
    <dgm:cxn modelId="{25985733-541B-44CE-9968-5DE39870840D}" type="presParOf" srcId="{AC0AE1A3-C1FD-493E-B512-6B7AC9BB01D7}" destId="{E1AB079E-FB48-4945-9775-3BA8EDBE1CBF}" srcOrd="7" destOrd="0" presId="urn:microsoft.com/office/officeart/2005/8/layout/vList3"/>
    <dgm:cxn modelId="{5FB8B9CF-09D0-4906-97E8-3175240C0CF5}" type="presParOf" srcId="{AC0AE1A3-C1FD-493E-B512-6B7AC9BB01D7}" destId="{FBFBA4E7-AC27-4A86-A6A0-E2B2482B2405}" srcOrd="8" destOrd="0" presId="urn:microsoft.com/office/officeart/2005/8/layout/vList3"/>
    <dgm:cxn modelId="{EBC35A92-6087-4F32-85E3-A78A264993B6}" type="presParOf" srcId="{FBFBA4E7-AC27-4A86-A6A0-E2B2482B2405}" destId="{04ABE7DF-94D7-4DA8-9DCE-7B47BDDA10AD}" srcOrd="0" destOrd="0" presId="urn:microsoft.com/office/officeart/2005/8/layout/vList3"/>
    <dgm:cxn modelId="{EAAE66D4-B5BD-4B94-84F7-2556BFE83C69}" type="presParOf" srcId="{FBFBA4E7-AC27-4A86-A6A0-E2B2482B2405}" destId="{C8EAEBC3-6807-42D7-A752-90140840138A}" srcOrd="1" destOrd="0" presId="urn:microsoft.com/office/officeart/2005/8/layout/vList3"/>
    <dgm:cxn modelId="{F30D7F2F-2663-4BF2-8937-7575B1D4DFBF}" type="presParOf" srcId="{AC0AE1A3-C1FD-493E-B512-6B7AC9BB01D7}" destId="{04918DD8-4867-414A-8D51-9760FC720ECE}" srcOrd="9" destOrd="0" presId="urn:microsoft.com/office/officeart/2005/8/layout/vList3"/>
    <dgm:cxn modelId="{86D18A23-122A-4A59-8F78-C940E4EB9915}" type="presParOf" srcId="{AC0AE1A3-C1FD-493E-B512-6B7AC9BB01D7}" destId="{785BF424-15C1-48E5-BE46-1D1261AA38FF}" srcOrd="10" destOrd="0" presId="urn:microsoft.com/office/officeart/2005/8/layout/vList3"/>
    <dgm:cxn modelId="{9C65F01C-A2E4-4B9B-90BC-CE6CB8235A3C}" type="presParOf" srcId="{785BF424-15C1-48E5-BE46-1D1261AA38FF}" destId="{0EB700C2-78FB-42C0-AEFC-9083C4C5AB9E}" srcOrd="0" destOrd="0" presId="urn:microsoft.com/office/officeart/2005/8/layout/vList3"/>
    <dgm:cxn modelId="{42013A39-03CD-4D43-A12F-22456DC7724B}" type="presParOf" srcId="{785BF424-15C1-48E5-BE46-1D1261AA38FF}" destId="{746A2053-9049-4581-95D9-908968F47859}" srcOrd="1" destOrd="0" presId="urn:microsoft.com/office/officeart/2005/8/layout/vList3"/>
    <dgm:cxn modelId="{AB1943BF-9D08-4274-9FB5-9D2552C858DF}" type="presParOf" srcId="{AC0AE1A3-C1FD-493E-B512-6B7AC9BB01D7}" destId="{46F9B15F-93E9-47C4-9FF5-ECA15596DE17}" srcOrd="11" destOrd="0" presId="urn:microsoft.com/office/officeart/2005/8/layout/vList3"/>
    <dgm:cxn modelId="{1AAC3165-3CC6-4788-A66C-85938D6C8266}" type="presParOf" srcId="{AC0AE1A3-C1FD-493E-B512-6B7AC9BB01D7}" destId="{BBC13D62-AD1B-479B-98CE-E9CA353C48FF}" srcOrd="12" destOrd="0" presId="urn:microsoft.com/office/officeart/2005/8/layout/vList3"/>
    <dgm:cxn modelId="{F665EA18-563F-4E06-97A5-854B3C4D0418}" type="presParOf" srcId="{BBC13D62-AD1B-479B-98CE-E9CA353C48FF}" destId="{0F5F23AC-5ADE-4C86-BFF9-149DCB547E3B}" srcOrd="0" destOrd="0" presId="urn:microsoft.com/office/officeart/2005/8/layout/vList3"/>
    <dgm:cxn modelId="{061B9F56-5C14-4DB1-8031-BA0DE7EE8B8F}" type="presParOf" srcId="{BBC13D62-AD1B-479B-98CE-E9CA353C48FF}" destId="{1F78C9C4-1DF8-4E62-B197-720C72A61640}" srcOrd="1" destOrd="0" presId="urn:microsoft.com/office/officeart/2005/8/layout/vList3"/>
    <dgm:cxn modelId="{252A6828-A7AB-44F4-8C09-9A5800EE4CFD}" type="presParOf" srcId="{AC0AE1A3-C1FD-493E-B512-6B7AC9BB01D7}" destId="{59F87ED9-089B-4263-BD2A-7109F8509ECF}" srcOrd="13" destOrd="0" presId="urn:microsoft.com/office/officeart/2005/8/layout/vList3"/>
    <dgm:cxn modelId="{615848F6-FB31-49A4-8890-75205F5C0160}" type="presParOf" srcId="{AC0AE1A3-C1FD-493E-B512-6B7AC9BB01D7}" destId="{B480E494-BEC9-4CB6-9C6F-0D6B58B167CA}" srcOrd="14" destOrd="0" presId="urn:microsoft.com/office/officeart/2005/8/layout/vList3"/>
    <dgm:cxn modelId="{0EE42962-5790-4C19-A5E0-DFD248100F66}" type="presParOf" srcId="{B480E494-BEC9-4CB6-9C6F-0D6B58B167CA}" destId="{E0AA88BB-6079-4CB2-B93F-5BC03650A7F9}" srcOrd="0" destOrd="0" presId="urn:microsoft.com/office/officeart/2005/8/layout/vList3"/>
    <dgm:cxn modelId="{3655AD34-025B-4BE2-A05A-3558D7FD2858}" type="presParOf" srcId="{B480E494-BEC9-4CB6-9C6F-0D6B58B167CA}" destId="{994E3B6A-47A8-4A41-81F6-98166CB44D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438B83-542C-4186-9511-B0EDD317A0B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C1C86A-5694-4A8E-A8DE-804A2F89D3AB}">
      <dgm:prSet phldrT="[Текст]" custT="1"/>
      <dgm:spPr/>
      <dgm:t>
        <a:bodyPr/>
        <a:lstStyle/>
        <a:p>
          <a:r>
            <a:rPr lang="ru-RU" sz="4000" b="1" dirty="0" smtClean="0">
              <a:latin typeface="Verdana" pitchFamily="34" charset="0"/>
            </a:rPr>
            <a:t>Виды компьютерной зависимости</a:t>
          </a:r>
          <a:r>
            <a:rPr lang="ru-RU" sz="3200" b="1" dirty="0" smtClean="0">
              <a:solidFill>
                <a:schemeClr val="bg1"/>
              </a:solidFill>
            </a:rPr>
            <a:t>.</a:t>
          </a:r>
          <a:endParaRPr lang="ru-RU" sz="3200" dirty="0"/>
        </a:p>
      </dgm:t>
    </dgm:pt>
    <dgm:pt modelId="{8949F717-AC1D-47D3-8A73-18809ED13CC5}" type="parTrans" cxnId="{BF43ACB1-ACF2-4C44-804F-EE97D8851C2F}">
      <dgm:prSet/>
      <dgm:spPr/>
      <dgm:t>
        <a:bodyPr/>
        <a:lstStyle/>
        <a:p>
          <a:endParaRPr lang="ru-RU"/>
        </a:p>
      </dgm:t>
    </dgm:pt>
    <dgm:pt modelId="{3C88FE4A-A330-4BA8-A105-518F39FF6F3A}" type="sibTrans" cxnId="{BF43ACB1-ACF2-4C44-804F-EE97D8851C2F}">
      <dgm:prSet/>
      <dgm:spPr/>
      <dgm:t>
        <a:bodyPr/>
        <a:lstStyle/>
        <a:p>
          <a:endParaRPr lang="ru-RU"/>
        </a:p>
      </dgm:t>
    </dgm:pt>
    <dgm:pt modelId="{BC143F3F-3D7F-4D40-BE0A-328E592BF6A0}">
      <dgm:prSet custT="1"/>
      <dgm:spPr/>
      <dgm:t>
        <a:bodyPr/>
        <a:lstStyle/>
        <a:p>
          <a:r>
            <a:rPr lang="ru-RU" sz="3600" b="1" dirty="0" err="1" smtClean="0"/>
            <a:t>Кибераддикция</a:t>
          </a:r>
          <a:endParaRPr lang="ru-RU" sz="3600" b="1" dirty="0" smtClean="0"/>
        </a:p>
        <a:p>
          <a:r>
            <a:rPr lang="ru-RU" sz="3200" dirty="0" smtClean="0"/>
            <a:t>(зависимость от компьютерных игр)</a:t>
          </a:r>
        </a:p>
      </dgm:t>
    </dgm:pt>
    <dgm:pt modelId="{63B80565-1F9A-493D-A61B-D6D5FEECB9F8}" type="parTrans" cxnId="{28B8E142-1AA5-4137-9F83-4090F0701342}">
      <dgm:prSet/>
      <dgm:spPr/>
      <dgm:t>
        <a:bodyPr/>
        <a:lstStyle/>
        <a:p>
          <a:endParaRPr lang="ru-RU"/>
        </a:p>
      </dgm:t>
    </dgm:pt>
    <dgm:pt modelId="{A9B12DAB-A7A6-40E6-A623-9F520BBF455F}" type="sibTrans" cxnId="{28B8E142-1AA5-4137-9F83-4090F0701342}">
      <dgm:prSet/>
      <dgm:spPr/>
      <dgm:t>
        <a:bodyPr/>
        <a:lstStyle/>
        <a:p>
          <a:endParaRPr lang="ru-RU"/>
        </a:p>
      </dgm:t>
    </dgm:pt>
    <dgm:pt modelId="{99B76035-5001-49E6-B3B4-6289BA9405D1}">
      <dgm:prSet custT="1"/>
      <dgm:spPr/>
      <dgm:t>
        <a:bodyPr/>
        <a:lstStyle/>
        <a:p>
          <a:r>
            <a:rPr lang="ru-RU" sz="3600" b="1" dirty="0" err="1" smtClean="0"/>
            <a:t>Сетеголизм</a:t>
          </a:r>
          <a:r>
            <a:rPr lang="ru-RU" sz="4000" dirty="0" smtClean="0"/>
            <a:t> </a:t>
          </a:r>
        </a:p>
        <a:p>
          <a:r>
            <a:rPr lang="ru-RU" sz="3200" dirty="0" smtClean="0"/>
            <a:t>(зависимость от Интернета)</a:t>
          </a:r>
          <a:endParaRPr lang="ru-RU" sz="3200" dirty="0"/>
        </a:p>
      </dgm:t>
    </dgm:pt>
    <dgm:pt modelId="{A0ACCF87-30D0-4576-81CB-CB3997EEC8C4}" type="parTrans" cxnId="{A7357032-2129-40C4-8DE3-A31172BC9E76}">
      <dgm:prSet/>
      <dgm:spPr/>
      <dgm:t>
        <a:bodyPr/>
        <a:lstStyle/>
        <a:p>
          <a:endParaRPr lang="ru-RU"/>
        </a:p>
      </dgm:t>
    </dgm:pt>
    <dgm:pt modelId="{0F7045E3-08E0-4C13-9956-74FA0C016457}" type="sibTrans" cxnId="{A7357032-2129-40C4-8DE3-A31172BC9E76}">
      <dgm:prSet/>
      <dgm:spPr/>
      <dgm:t>
        <a:bodyPr/>
        <a:lstStyle/>
        <a:p>
          <a:endParaRPr lang="ru-RU"/>
        </a:p>
      </dgm:t>
    </dgm:pt>
    <dgm:pt modelId="{841360E1-2531-4E78-8CBF-7716FAE86BC6}" type="pres">
      <dgm:prSet presAssocID="{06438B83-542C-4186-9511-B0EDD317A0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700DD0-1AB0-448B-A24E-2DFB0A8053AA}" type="pres">
      <dgm:prSet presAssocID="{3FC1C86A-5694-4A8E-A8DE-804A2F89D3AB}" presName="hierRoot1" presStyleCnt="0"/>
      <dgm:spPr/>
    </dgm:pt>
    <dgm:pt modelId="{DFD51E0B-04A5-44B2-9DD0-B5D5B28FEF58}" type="pres">
      <dgm:prSet presAssocID="{3FC1C86A-5694-4A8E-A8DE-804A2F89D3AB}" presName="composite" presStyleCnt="0"/>
      <dgm:spPr/>
    </dgm:pt>
    <dgm:pt modelId="{995E7C58-8CEC-4E67-9142-B406C4A42A56}" type="pres">
      <dgm:prSet presAssocID="{3FC1C86A-5694-4A8E-A8DE-804A2F89D3AB}" presName="background" presStyleLbl="node0" presStyleIdx="0" presStyleCnt="1"/>
      <dgm:spPr/>
    </dgm:pt>
    <dgm:pt modelId="{F0E33777-B4C6-4103-810C-B055790A614A}" type="pres">
      <dgm:prSet presAssocID="{3FC1C86A-5694-4A8E-A8DE-804A2F89D3AB}" presName="text" presStyleLbl="fgAcc0" presStyleIdx="0" presStyleCnt="1" custScaleX="1984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73BBE6-E847-4914-AD90-8A63770A4E23}" type="pres">
      <dgm:prSet presAssocID="{3FC1C86A-5694-4A8E-A8DE-804A2F89D3AB}" presName="hierChild2" presStyleCnt="0"/>
      <dgm:spPr/>
    </dgm:pt>
    <dgm:pt modelId="{954A25A3-5CAC-4BEF-A1DC-998596C47C6E}" type="pres">
      <dgm:prSet presAssocID="{A0ACCF87-30D0-4576-81CB-CB3997EEC8C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C5E5BF2-F077-4E79-82CB-A7C98094BB6D}" type="pres">
      <dgm:prSet presAssocID="{99B76035-5001-49E6-B3B4-6289BA9405D1}" presName="hierRoot2" presStyleCnt="0"/>
      <dgm:spPr/>
    </dgm:pt>
    <dgm:pt modelId="{616781DB-E4F9-4586-BDB7-CF645BDDB077}" type="pres">
      <dgm:prSet presAssocID="{99B76035-5001-49E6-B3B4-6289BA9405D1}" presName="composite2" presStyleCnt="0"/>
      <dgm:spPr/>
    </dgm:pt>
    <dgm:pt modelId="{DC16BFAA-95D6-4759-9C33-1BCC9AA4BBF4}" type="pres">
      <dgm:prSet presAssocID="{99B76035-5001-49E6-B3B4-6289BA9405D1}" presName="background2" presStyleLbl="node2" presStyleIdx="0" presStyleCnt="2"/>
      <dgm:spPr/>
    </dgm:pt>
    <dgm:pt modelId="{07AF1E15-BB7C-456C-9C73-C0C57207E8BB}" type="pres">
      <dgm:prSet presAssocID="{99B76035-5001-49E6-B3B4-6289BA9405D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02ACCB-023F-4C63-8D9A-A52DFAA3EEB7}" type="pres">
      <dgm:prSet presAssocID="{99B76035-5001-49E6-B3B4-6289BA9405D1}" presName="hierChild3" presStyleCnt="0"/>
      <dgm:spPr/>
    </dgm:pt>
    <dgm:pt modelId="{4301C55D-37E1-4E65-AE96-EC2506771A57}" type="pres">
      <dgm:prSet presAssocID="{63B80565-1F9A-493D-A61B-D6D5FEECB9F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61BCB1D-D763-4FB9-8717-CD854264EE03}" type="pres">
      <dgm:prSet presAssocID="{BC143F3F-3D7F-4D40-BE0A-328E592BF6A0}" presName="hierRoot2" presStyleCnt="0"/>
      <dgm:spPr/>
    </dgm:pt>
    <dgm:pt modelId="{D78F87CB-1AF7-4F6B-9FB5-6FCC329F023B}" type="pres">
      <dgm:prSet presAssocID="{BC143F3F-3D7F-4D40-BE0A-328E592BF6A0}" presName="composite2" presStyleCnt="0"/>
      <dgm:spPr/>
    </dgm:pt>
    <dgm:pt modelId="{7C5E39D8-38ED-486D-AF37-AE35D6F8F12F}" type="pres">
      <dgm:prSet presAssocID="{BC143F3F-3D7F-4D40-BE0A-328E592BF6A0}" presName="background2" presStyleLbl="node2" presStyleIdx="1" presStyleCnt="2"/>
      <dgm:spPr/>
    </dgm:pt>
    <dgm:pt modelId="{19DC3838-F7EC-4829-A1F0-96CAED26B6C8}" type="pres">
      <dgm:prSet presAssocID="{BC143F3F-3D7F-4D40-BE0A-328E592BF6A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271D58-F8A7-4F3C-9AEE-96495916C71A}" type="pres">
      <dgm:prSet presAssocID="{BC143F3F-3D7F-4D40-BE0A-328E592BF6A0}" presName="hierChild3" presStyleCnt="0"/>
      <dgm:spPr/>
    </dgm:pt>
  </dgm:ptLst>
  <dgm:cxnLst>
    <dgm:cxn modelId="{35BB0032-79A8-4946-BD08-8A22B4F0B3FD}" type="presOf" srcId="{A0ACCF87-30D0-4576-81CB-CB3997EEC8C4}" destId="{954A25A3-5CAC-4BEF-A1DC-998596C47C6E}" srcOrd="0" destOrd="0" presId="urn:microsoft.com/office/officeart/2005/8/layout/hierarchy1"/>
    <dgm:cxn modelId="{4043E3B3-D08E-48D3-A422-0723E78D7552}" type="presOf" srcId="{63B80565-1F9A-493D-A61B-D6D5FEECB9F8}" destId="{4301C55D-37E1-4E65-AE96-EC2506771A57}" srcOrd="0" destOrd="0" presId="urn:microsoft.com/office/officeart/2005/8/layout/hierarchy1"/>
    <dgm:cxn modelId="{BF43ACB1-ACF2-4C44-804F-EE97D8851C2F}" srcId="{06438B83-542C-4186-9511-B0EDD317A0BD}" destId="{3FC1C86A-5694-4A8E-A8DE-804A2F89D3AB}" srcOrd="0" destOrd="0" parTransId="{8949F717-AC1D-47D3-8A73-18809ED13CC5}" sibTransId="{3C88FE4A-A330-4BA8-A105-518F39FF6F3A}"/>
    <dgm:cxn modelId="{E598F7CB-4B05-4F04-89F3-2188D9A17198}" type="presOf" srcId="{BC143F3F-3D7F-4D40-BE0A-328E592BF6A0}" destId="{19DC3838-F7EC-4829-A1F0-96CAED26B6C8}" srcOrd="0" destOrd="0" presId="urn:microsoft.com/office/officeart/2005/8/layout/hierarchy1"/>
    <dgm:cxn modelId="{1A077BD5-F206-4B2D-98D1-708C4CAE0E5D}" type="presOf" srcId="{99B76035-5001-49E6-B3B4-6289BA9405D1}" destId="{07AF1E15-BB7C-456C-9C73-C0C57207E8BB}" srcOrd="0" destOrd="0" presId="urn:microsoft.com/office/officeart/2005/8/layout/hierarchy1"/>
    <dgm:cxn modelId="{28B8E142-1AA5-4137-9F83-4090F0701342}" srcId="{3FC1C86A-5694-4A8E-A8DE-804A2F89D3AB}" destId="{BC143F3F-3D7F-4D40-BE0A-328E592BF6A0}" srcOrd="1" destOrd="0" parTransId="{63B80565-1F9A-493D-A61B-D6D5FEECB9F8}" sibTransId="{A9B12DAB-A7A6-40E6-A623-9F520BBF455F}"/>
    <dgm:cxn modelId="{B5E71B33-0A7E-425E-A8DD-21C82A14285C}" type="presOf" srcId="{06438B83-542C-4186-9511-B0EDD317A0BD}" destId="{841360E1-2531-4E78-8CBF-7716FAE86BC6}" srcOrd="0" destOrd="0" presId="urn:microsoft.com/office/officeart/2005/8/layout/hierarchy1"/>
    <dgm:cxn modelId="{8BAA0FB5-DB93-401C-B91E-5269E1D2DE55}" type="presOf" srcId="{3FC1C86A-5694-4A8E-A8DE-804A2F89D3AB}" destId="{F0E33777-B4C6-4103-810C-B055790A614A}" srcOrd="0" destOrd="0" presId="urn:microsoft.com/office/officeart/2005/8/layout/hierarchy1"/>
    <dgm:cxn modelId="{A7357032-2129-40C4-8DE3-A31172BC9E76}" srcId="{3FC1C86A-5694-4A8E-A8DE-804A2F89D3AB}" destId="{99B76035-5001-49E6-B3B4-6289BA9405D1}" srcOrd="0" destOrd="0" parTransId="{A0ACCF87-30D0-4576-81CB-CB3997EEC8C4}" sibTransId="{0F7045E3-08E0-4C13-9956-74FA0C016457}"/>
    <dgm:cxn modelId="{682B7472-C224-4B9C-A394-9029676965E0}" type="presParOf" srcId="{841360E1-2531-4E78-8CBF-7716FAE86BC6}" destId="{DC700DD0-1AB0-448B-A24E-2DFB0A8053AA}" srcOrd="0" destOrd="0" presId="urn:microsoft.com/office/officeart/2005/8/layout/hierarchy1"/>
    <dgm:cxn modelId="{16ADF1B8-6366-4FFB-B4E7-37E16B7DB776}" type="presParOf" srcId="{DC700DD0-1AB0-448B-A24E-2DFB0A8053AA}" destId="{DFD51E0B-04A5-44B2-9DD0-B5D5B28FEF58}" srcOrd="0" destOrd="0" presId="urn:microsoft.com/office/officeart/2005/8/layout/hierarchy1"/>
    <dgm:cxn modelId="{54307F0D-A874-48AE-9775-4B2C3D72CD8C}" type="presParOf" srcId="{DFD51E0B-04A5-44B2-9DD0-B5D5B28FEF58}" destId="{995E7C58-8CEC-4E67-9142-B406C4A42A56}" srcOrd="0" destOrd="0" presId="urn:microsoft.com/office/officeart/2005/8/layout/hierarchy1"/>
    <dgm:cxn modelId="{FC032D69-2944-47B7-B71A-7EBCEDC5944E}" type="presParOf" srcId="{DFD51E0B-04A5-44B2-9DD0-B5D5B28FEF58}" destId="{F0E33777-B4C6-4103-810C-B055790A614A}" srcOrd="1" destOrd="0" presId="urn:microsoft.com/office/officeart/2005/8/layout/hierarchy1"/>
    <dgm:cxn modelId="{BDC19A7D-9BBB-40B1-9835-6517027421B9}" type="presParOf" srcId="{DC700DD0-1AB0-448B-A24E-2DFB0A8053AA}" destId="{8173BBE6-E847-4914-AD90-8A63770A4E23}" srcOrd="1" destOrd="0" presId="urn:microsoft.com/office/officeart/2005/8/layout/hierarchy1"/>
    <dgm:cxn modelId="{3840885C-BCBE-4274-ADDC-DF9DB7F2CE2E}" type="presParOf" srcId="{8173BBE6-E847-4914-AD90-8A63770A4E23}" destId="{954A25A3-5CAC-4BEF-A1DC-998596C47C6E}" srcOrd="0" destOrd="0" presId="urn:microsoft.com/office/officeart/2005/8/layout/hierarchy1"/>
    <dgm:cxn modelId="{43C16D2F-97D6-49F6-B3F1-E8D82DC019CB}" type="presParOf" srcId="{8173BBE6-E847-4914-AD90-8A63770A4E23}" destId="{DC5E5BF2-F077-4E79-82CB-A7C98094BB6D}" srcOrd="1" destOrd="0" presId="urn:microsoft.com/office/officeart/2005/8/layout/hierarchy1"/>
    <dgm:cxn modelId="{9628E704-D4C2-4C49-85CE-247F78873741}" type="presParOf" srcId="{DC5E5BF2-F077-4E79-82CB-A7C98094BB6D}" destId="{616781DB-E4F9-4586-BDB7-CF645BDDB077}" srcOrd="0" destOrd="0" presId="urn:microsoft.com/office/officeart/2005/8/layout/hierarchy1"/>
    <dgm:cxn modelId="{B4BBBF30-8C52-4B28-A292-FC8D054B41F3}" type="presParOf" srcId="{616781DB-E4F9-4586-BDB7-CF645BDDB077}" destId="{DC16BFAA-95D6-4759-9C33-1BCC9AA4BBF4}" srcOrd="0" destOrd="0" presId="urn:microsoft.com/office/officeart/2005/8/layout/hierarchy1"/>
    <dgm:cxn modelId="{FE7B40CE-C342-47B0-BA80-73462895D7FF}" type="presParOf" srcId="{616781DB-E4F9-4586-BDB7-CF645BDDB077}" destId="{07AF1E15-BB7C-456C-9C73-C0C57207E8BB}" srcOrd="1" destOrd="0" presId="urn:microsoft.com/office/officeart/2005/8/layout/hierarchy1"/>
    <dgm:cxn modelId="{79EAA1A8-52A7-4B1E-AA72-087417497A7D}" type="presParOf" srcId="{DC5E5BF2-F077-4E79-82CB-A7C98094BB6D}" destId="{0902ACCB-023F-4C63-8D9A-A52DFAA3EEB7}" srcOrd="1" destOrd="0" presId="urn:microsoft.com/office/officeart/2005/8/layout/hierarchy1"/>
    <dgm:cxn modelId="{9BAD198A-8CFF-44D6-8525-5E99A1C86454}" type="presParOf" srcId="{8173BBE6-E847-4914-AD90-8A63770A4E23}" destId="{4301C55D-37E1-4E65-AE96-EC2506771A57}" srcOrd="2" destOrd="0" presId="urn:microsoft.com/office/officeart/2005/8/layout/hierarchy1"/>
    <dgm:cxn modelId="{99478D71-087D-4157-B7FB-CC90804B260A}" type="presParOf" srcId="{8173BBE6-E847-4914-AD90-8A63770A4E23}" destId="{761BCB1D-D763-4FB9-8717-CD854264EE03}" srcOrd="3" destOrd="0" presId="urn:microsoft.com/office/officeart/2005/8/layout/hierarchy1"/>
    <dgm:cxn modelId="{85FC11D3-6320-4185-BF25-A130F49FC7A3}" type="presParOf" srcId="{761BCB1D-D763-4FB9-8717-CD854264EE03}" destId="{D78F87CB-1AF7-4F6B-9FB5-6FCC329F023B}" srcOrd="0" destOrd="0" presId="urn:microsoft.com/office/officeart/2005/8/layout/hierarchy1"/>
    <dgm:cxn modelId="{F741F9A0-F38C-4004-8A23-9F27C9CF5BC5}" type="presParOf" srcId="{D78F87CB-1AF7-4F6B-9FB5-6FCC329F023B}" destId="{7C5E39D8-38ED-486D-AF37-AE35D6F8F12F}" srcOrd="0" destOrd="0" presId="urn:microsoft.com/office/officeart/2005/8/layout/hierarchy1"/>
    <dgm:cxn modelId="{D88E7C7C-2839-4B53-86D8-0326BFEFB2F0}" type="presParOf" srcId="{D78F87CB-1AF7-4F6B-9FB5-6FCC329F023B}" destId="{19DC3838-F7EC-4829-A1F0-96CAED26B6C8}" srcOrd="1" destOrd="0" presId="urn:microsoft.com/office/officeart/2005/8/layout/hierarchy1"/>
    <dgm:cxn modelId="{D8CD8EC1-CCF3-4227-AADD-F387F73C35A8}" type="presParOf" srcId="{761BCB1D-D763-4FB9-8717-CD854264EE03}" destId="{1A271D58-F8A7-4F3C-9AEE-96495916C71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20CC7E-32A7-422F-AD56-52770F8FA268}">
      <dsp:nvSpPr>
        <dsp:cNvPr id="0" name=""/>
        <dsp:cNvSpPr/>
      </dsp:nvSpPr>
      <dsp:spPr>
        <a:xfrm>
          <a:off x="1743421" y="846357"/>
          <a:ext cx="5643333" cy="5643333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DB592-5F5F-4AF5-9A4B-B6E909914255}">
      <dsp:nvSpPr>
        <dsp:cNvPr id="0" name=""/>
        <dsp:cNvSpPr/>
      </dsp:nvSpPr>
      <dsp:spPr>
        <a:xfrm>
          <a:off x="1743421" y="846357"/>
          <a:ext cx="5643333" cy="5643333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EEFF4-0D5B-460C-B93E-FB5621A8BD09}">
      <dsp:nvSpPr>
        <dsp:cNvPr id="0" name=""/>
        <dsp:cNvSpPr/>
      </dsp:nvSpPr>
      <dsp:spPr>
        <a:xfrm>
          <a:off x="1743421" y="846357"/>
          <a:ext cx="5643333" cy="5643333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53AD3-A62B-4D3E-AF19-BE4D8DE86CBD}">
      <dsp:nvSpPr>
        <dsp:cNvPr id="0" name=""/>
        <dsp:cNvSpPr/>
      </dsp:nvSpPr>
      <dsp:spPr>
        <a:xfrm>
          <a:off x="1774572" y="846357"/>
          <a:ext cx="5581031" cy="5643333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8FDD0-45D7-4AEF-B4D1-66BB867E4745}">
      <dsp:nvSpPr>
        <dsp:cNvPr id="0" name=""/>
        <dsp:cNvSpPr/>
      </dsp:nvSpPr>
      <dsp:spPr>
        <a:xfrm>
          <a:off x="1743421" y="846357"/>
          <a:ext cx="5643333" cy="5643333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0E3BA-0FB7-41D0-B664-8FBA5DF93262}">
      <dsp:nvSpPr>
        <dsp:cNvPr id="0" name=""/>
        <dsp:cNvSpPr/>
      </dsp:nvSpPr>
      <dsp:spPr>
        <a:xfrm>
          <a:off x="3265818" y="2368755"/>
          <a:ext cx="2598539" cy="25985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Применение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компьютера </a:t>
          </a:r>
          <a:endParaRPr lang="ru-RU" sz="2400" b="1" kern="1200" dirty="0"/>
        </a:p>
      </dsp:txBody>
      <dsp:txXfrm>
        <a:off x="3265818" y="2368755"/>
        <a:ext cx="2598539" cy="2598539"/>
      </dsp:txXfrm>
    </dsp:sp>
    <dsp:sp modelId="{81F316F8-CAE9-42BA-866A-AB3527361EE2}">
      <dsp:nvSpPr>
        <dsp:cNvPr id="0" name=""/>
        <dsp:cNvSpPr/>
      </dsp:nvSpPr>
      <dsp:spPr>
        <a:xfrm>
          <a:off x="3144530" y="2352"/>
          <a:ext cx="2841115" cy="181897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 развивающей среды</a:t>
          </a:r>
          <a:endParaRPr lang="ru-RU" sz="2400" kern="1200" dirty="0"/>
        </a:p>
      </dsp:txBody>
      <dsp:txXfrm>
        <a:off x="3144530" y="2352"/>
        <a:ext cx="2841115" cy="1818977"/>
      </dsp:txXfrm>
    </dsp:sp>
    <dsp:sp modelId="{DED949E7-38E7-4D20-AF87-AE79CEA1C290}">
      <dsp:nvSpPr>
        <dsp:cNvPr id="0" name=""/>
        <dsp:cNvSpPr/>
      </dsp:nvSpPr>
      <dsp:spPr>
        <a:xfrm>
          <a:off x="5765816" y="1906828"/>
          <a:ext cx="2841115" cy="181897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 помощник в отдыхе</a:t>
          </a:r>
          <a:endParaRPr lang="en-US" sz="2400" b="1" kern="1200" dirty="0"/>
        </a:p>
      </dsp:txBody>
      <dsp:txXfrm>
        <a:off x="5765816" y="1906828"/>
        <a:ext cx="2841115" cy="1818977"/>
      </dsp:txXfrm>
    </dsp:sp>
    <dsp:sp modelId="{F2ABF3D2-7121-46DA-91EB-A1E45850E2FE}">
      <dsp:nvSpPr>
        <dsp:cNvPr id="0" name=""/>
        <dsp:cNvSpPr/>
      </dsp:nvSpPr>
      <dsp:spPr>
        <a:xfrm>
          <a:off x="4764574" y="4988335"/>
          <a:ext cx="2841115" cy="181897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 средство общения</a:t>
          </a:r>
          <a:endParaRPr lang="en-US" sz="2400" b="1" kern="1200" dirty="0"/>
        </a:p>
      </dsp:txBody>
      <dsp:txXfrm>
        <a:off x="4764574" y="4988335"/>
        <a:ext cx="2841115" cy="1818977"/>
      </dsp:txXfrm>
    </dsp:sp>
    <dsp:sp modelId="{54027A8A-D6D4-42AD-BF0B-4ED0750648A8}">
      <dsp:nvSpPr>
        <dsp:cNvPr id="0" name=""/>
        <dsp:cNvSpPr/>
      </dsp:nvSpPr>
      <dsp:spPr>
        <a:xfrm>
          <a:off x="1524486" y="4988335"/>
          <a:ext cx="2841115" cy="181897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 обучающего устройства</a:t>
          </a:r>
          <a:endParaRPr lang="ru-RU" sz="2400" kern="1200" dirty="0"/>
        </a:p>
      </dsp:txBody>
      <dsp:txXfrm>
        <a:off x="1524486" y="4988335"/>
        <a:ext cx="2841115" cy="1818977"/>
      </dsp:txXfrm>
    </dsp:sp>
    <dsp:sp modelId="{CD308863-4B12-4254-9319-FA54E83FE12D}">
      <dsp:nvSpPr>
        <dsp:cNvPr id="0" name=""/>
        <dsp:cNvSpPr/>
      </dsp:nvSpPr>
      <dsp:spPr>
        <a:xfrm>
          <a:off x="537068" y="1906828"/>
          <a:ext cx="2813466" cy="181897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 источник информации</a:t>
          </a:r>
          <a:endParaRPr lang="en-US" sz="2400" b="1" kern="1200" dirty="0"/>
        </a:p>
      </dsp:txBody>
      <dsp:txXfrm>
        <a:off x="537068" y="1906828"/>
        <a:ext cx="2813466" cy="18189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8FEE4-C9DE-462D-BAFF-25C42910695C}">
      <dsp:nvSpPr>
        <dsp:cNvPr id="0" name=""/>
        <dsp:cNvSpPr/>
      </dsp:nvSpPr>
      <dsp:spPr>
        <a:xfrm rot="10800000">
          <a:off x="1691347" y="1200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Сидячее положение в течение длительного времени</a:t>
          </a:r>
          <a:endParaRPr lang="ru-RU" sz="2200" b="1" kern="1200" dirty="0"/>
        </a:p>
      </dsp:txBody>
      <dsp:txXfrm rot="10800000">
        <a:off x="1691347" y="1200"/>
        <a:ext cx="6159965" cy="559110"/>
      </dsp:txXfrm>
    </dsp:sp>
    <dsp:sp modelId="{4D0F5266-9D62-4BFB-9F2A-C155AA5C6C5B}">
      <dsp:nvSpPr>
        <dsp:cNvPr id="0" name=""/>
        <dsp:cNvSpPr/>
      </dsp:nvSpPr>
      <dsp:spPr>
        <a:xfrm>
          <a:off x="1411792" y="1200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BF9CD-5285-4C6D-81A3-5D9E0F2DE50A}">
      <dsp:nvSpPr>
        <dsp:cNvPr id="0" name=""/>
        <dsp:cNvSpPr/>
      </dsp:nvSpPr>
      <dsp:spPr>
        <a:xfrm rot="10800000">
          <a:off x="1691347" y="727209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/>
            <a:t>Электромагнитное излучение</a:t>
          </a:r>
          <a:endParaRPr lang="ru-RU" sz="2200" b="1" kern="1200" dirty="0"/>
        </a:p>
      </dsp:txBody>
      <dsp:txXfrm rot="10800000">
        <a:off x="1691347" y="727209"/>
        <a:ext cx="6159965" cy="559110"/>
      </dsp:txXfrm>
    </dsp:sp>
    <dsp:sp modelId="{5A6538CC-81E6-415B-A4E7-C9A1ACA406EC}">
      <dsp:nvSpPr>
        <dsp:cNvPr id="0" name=""/>
        <dsp:cNvSpPr/>
      </dsp:nvSpPr>
      <dsp:spPr>
        <a:xfrm>
          <a:off x="1411792" y="727209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3E327-95F3-4CD4-84FD-15508D81CCF4}">
      <dsp:nvSpPr>
        <dsp:cNvPr id="0" name=""/>
        <dsp:cNvSpPr/>
      </dsp:nvSpPr>
      <dsp:spPr>
        <a:xfrm rot="10800000">
          <a:off x="1691347" y="1453219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/>
            <a:t>Перегрузка суставов кистей</a:t>
          </a:r>
          <a:endParaRPr lang="ru-RU" sz="2200" b="1" kern="1200" dirty="0"/>
        </a:p>
      </dsp:txBody>
      <dsp:txXfrm rot="10800000">
        <a:off x="1691347" y="1453219"/>
        <a:ext cx="6159965" cy="559110"/>
      </dsp:txXfrm>
    </dsp:sp>
    <dsp:sp modelId="{4C46014C-8C55-4915-B2CA-6DEF29050B0F}">
      <dsp:nvSpPr>
        <dsp:cNvPr id="0" name=""/>
        <dsp:cNvSpPr/>
      </dsp:nvSpPr>
      <dsp:spPr>
        <a:xfrm>
          <a:off x="1411792" y="1453219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DD292-B3B5-4A38-B5B5-EF8D3D70ECBA}">
      <dsp:nvSpPr>
        <dsp:cNvPr id="0" name=""/>
        <dsp:cNvSpPr/>
      </dsp:nvSpPr>
      <dsp:spPr>
        <a:xfrm rot="10800000">
          <a:off x="1691347" y="2179228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Повышенная нагрузка на зрение</a:t>
          </a:r>
          <a:endParaRPr lang="ru-RU" sz="2200" b="1" kern="1200" dirty="0"/>
        </a:p>
      </dsp:txBody>
      <dsp:txXfrm rot="10800000">
        <a:off x="1691347" y="2179228"/>
        <a:ext cx="6159965" cy="559110"/>
      </dsp:txXfrm>
    </dsp:sp>
    <dsp:sp modelId="{75BD9F97-FF61-4E13-B7A2-D8F1E6552606}">
      <dsp:nvSpPr>
        <dsp:cNvPr id="0" name=""/>
        <dsp:cNvSpPr/>
      </dsp:nvSpPr>
      <dsp:spPr>
        <a:xfrm>
          <a:off x="1411792" y="2179228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AEBC3-6807-42D7-A752-90140840138A}">
      <dsp:nvSpPr>
        <dsp:cNvPr id="0" name=""/>
        <dsp:cNvSpPr/>
      </dsp:nvSpPr>
      <dsp:spPr>
        <a:xfrm rot="10800000">
          <a:off x="1691347" y="2905238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Стресс при потере информации</a:t>
          </a:r>
          <a:endParaRPr lang="ru-RU" sz="2200" b="1" kern="1200" dirty="0"/>
        </a:p>
      </dsp:txBody>
      <dsp:txXfrm rot="10800000">
        <a:off x="1691347" y="2905238"/>
        <a:ext cx="6159965" cy="559110"/>
      </dsp:txXfrm>
    </dsp:sp>
    <dsp:sp modelId="{04ABE7DF-94D7-4DA8-9DCE-7B47BDDA10AD}">
      <dsp:nvSpPr>
        <dsp:cNvPr id="0" name=""/>
        <dsp:cNvSpPr/>
      </dsp:nvSpPr>
      <dsp:spPr>
        <a:xfrm>
          <a:off x="1411792" y="2905238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A2053-9049-4581-95D9-908968F47859}">
      <dsp:nvSpPr>
        <dsp:cNvPr id="0" name=""/>
        <dsp:cNvSpPr/>
      </dsp:nvSpPr>
      <dsp:spPr>
        <a:xfrm rot="10800000">
          <a:off x="1691347" y="3631247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dirty="0" smtClean="0"/>
            <a:t>Влияние компьютера на пищеварение</a:t>
          </a:r>
          <a:endParaRPr lang="ru-RU" sz="2200" b="1" u="none" kern="1200" dirty="0"/>
        </a:p>
      </dsp:txBody>
      <dsp:txXfrm rot="10800000">
        <a:off x="1691347" y="3631247"/>
        <a:ext cx="6159965" cy="559110"/>
      </dsp:txXfrm>
    </dsp:sp>
    <dsp:sp modelId="{0EB700C2-78FB-42C0-AEFC-9083C4C5AB9E}">
      <dsp:nvSpPr>
        <dsp:cNvPr id="0" name=""/>
        <dsp:cNvSpPr/>
      </dsp:nvSpPr>
      <dsp:spPr>
        <a:xfrm>
          <a:off x="1411792" y="3631247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8C9C4-1DF8-4E62-B197-720C72A61640}">
      <dsp:nvSpPr>
        <dsp:cNvPr id="0" name=""/>
        <dsp:cNvSpPr/>
      </dsp:nvSpPr>
      <dsp:spPr>
        <a:xfrm rot="10800000">
          <a:off x="1691347" y="4357257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Влияние компьютера на </a:t>
          </a:r>
          <a:r>
            <a:rPr lang="ru-RU" sz="2200" b="1" u="none" kern="1200" dirty="0" smtClean="0"/>
            <a:t>внимание</a:t>
          </a:r>
          <a:endParaRPr lang="ru-RU" sz="2200" b="1" u="none" kern="1200" dirty="0"/>
        </a:p>
      </dsp:txBody>
      <dsp:txXfrm rot="10800000">
        <a:off x="1691347" y="4357257"/>
        <a:ext cx="6159965" cy="559110"/>
      </dsp:txXfrm>
    </dsp:sp>
    <dsp:sp modelId="{0F5F23AC-5ADE-4C86-BFF9-149DCB547E3B}">
      <dsp:nvSpPr>
        <dsp:cNvPr id="0" name=""/>
        <dsp:cNvSpPr/>
      </dsp:nvSpPr>
      <dsp:spPr>
        <a:xfrm>
          <a:off x="1411792" y="4357257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E3B6A-47A8-4A41-81F6-98166CB44D11}">
      <dsp:nvSpPr>
        <dsp:cNvPr id="0" name=""/>
        <dsp:cNvSpPr/>
      </dsp:nvSpPr>
      <dsp:spPr>
        <a:xfrm rot="10800000">
          <a:off x="1691347" y="5083266"/>
          <a:ext cx="6159965" cy="559110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55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Нагрузка на психику</a:t>
          </a:r>
          <a:endParaRPr lang="ru-RU" sz="2200" b="1" kern="1200" dirty="0"/>
        </a:p>
      </dsp:txBody>
      <dsp:txXfrm rot="10800000">
        <a:off x="1691347" y="5083266"/>
        <a:ext cx="6159965" cy="559110"/>
      </dsp:txXfrm>
    </dsp:sp>
    <dsp:sp modelId="{E0AA88BB-6079-4CB2-B93F-5BC03650A7F9}">
      <dsp:nvSpPr>
        <dsp:cNvPr id="0" name=""/>
        <dsp:cNvSpPr/>
      </dsp:nvSpPr>
      <dsp:spPr>
        <a:xfrm>
          <a:off x="1411792" y="5083266"/>
          <a:ext cx="559110" cy="559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01C55D-37E1-4E65-AE96-EC2506771A57}">
      <dsp:nvSpPr>
        <dsp:cNvPr id="0" name=""/>
        <dsp:cNvSpPr/>
      </dsp:nvSpPr>
      <dsp:spPr>
        <a:xfrm>
          <a:off x="4354338" y="2652493"/>
          <a:ext cx="2394272" cy="1139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506"/>
              </a:lnTo>
              <a:lnTo>
                <a:pt x="2394272" y="776506"/>
              </a:lnTo>
              <a:lnTo>
                <a:pt x="2394272" y="1139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A25A3-5CAC-4BEF-A1DC-998596C47C6E}">
      <dsp:nvSpPr>
        <dsp:cNvPr id="0" name=""/>
        <dsp:cNvSpPr/>
      </dsp:nvSpPr>
      <dsp:spPr>
        <a:xfrm>
          <a:off x="1960066" y="2652493"/>
          <a:ext cx="2394272" cy="1139456"/>
        </a:xfrm>
        <a:custGeom>
          <a:avLst/>
          <a:gdLst/>
          <a:ahLst/>
          <a:cxnLst/>
          <a:rect l="0" t="0" r="0" b="0"/>
          <a:pathLst>
            <a:path>
              <a:moveTo>
                <a:pt x="2394272" y="0"/>
              </a:moveTo>
              <a:lnTo>
                <a:pt x="2394272" y="776506"/>
              </a:lnTo>
              <a:lnTo>
                <a:pt x="0" y="776506"/>
              </a:lnTo>
              <a:lnTo>
                <a:pt x="0" y="1139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E7C58-8CEC-4E67-9142-B406C4A42A56}">
      <dsp:nvSpPr>
        <dsp:cNvPr id="0" name=""/>
        <dsp:cNvSpPr/>
      </dsp:nvSpPr>
      <dsp:spPr>
        <a:xfrm>
          <a:off x="467546" y="164627"/>
          <a:ext cx="7773584" cy="24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33777-B4C6-4103-810C-B055790A614A}">
      <dsp:nvSpPr>
        <dsp:cNvPr id="0" name=""/>
        <dsp:cNvSpPr/>
      </dsp:nvSpPr>
      <dsp:spPr>
        <a:xfrm>
          <a:off x="902868" y="578183"/>
          <a:ext cx="7773584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Verdana" pitchFamily="34" charset="0"/>
            </a:rPr>
            <a:t>Виды компьютерной зависимости</a:t>
          </a:r>
          <a:r>
            <a:rPr lang="ru-RU" sz="3200" b="1" kern="1200" dirty="0" smtClean="0">
              <a:solidFill>
                <a:schemeClr val="bg1"/>
              </a:solidFill>
            </a:rPr>
            <a:t>.</a:t>
          </a:r>
          <a:endParaRPr lang="ru-RU" sz="3200" kern="1200" dirty="0"/>
        </a:p>
      </dsp:txBody>
      <dsp:txXfrm>
        <a:off x="902868" y="578183"/>
        <a:ext cx="7773584" cy="2487866"/>
      </dsp:txXfrm>
    </dsp:sp>
    <dsp:sp modelId="{DC16BFAA-95D6-4759-9C33-1BCC9AA4BBF4}">
      <dsp:nvSpPr>
        <dsp:cNvPr id="0" name=""/>
        <dsp:cNvSpPr/>
      </dsp:nvSpPr>
      <dsp:spPr>
        <a:xfrm>
          <a:off x="1116" y="3791949"/>
          <a:ext cx="3917900" cy="24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F1E15-BB7C-456C-9C73-C0C57207E8BB}">
      <dsp:nvSpPr>
        <dsp:cNvPr id="0" name=""/>
        <dsp:cNvSpPr/>
      </dsp:nvSpPr>
      <dsp:spPr>
        <a:xfrm>
          <a:off x="436438" y="4205506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err="1" smtClean="0"/>
            <a:t>Сетеголизм</a:t>
          </a:r>
          <a:r>
            <a:rPr lang="ru-RU" sz="4000" kern="1200" dirty="0" smtClean="0"/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(зависимость от Интернета)</a:t>
          </a:r>
          <a:endParaRPr lang="ru-RU" sz="3200" kern="1200" dirty="0"/>
        </a:p>
      </dsp:txBody>
      <dsp:txXfrm>
        <a:off x="436438" y="4205506"/>
        <a:ext cx="3917900" cy="2487866"/>
      </dsp:txXfrm>
    </dsp:sp>
    <dsp:sp modelId="{7C5E39D8-38ED-486D-AF37-AE35D6F8F12F}">
      <dsp:nvSpPr>
        <dsp:cNvPr id="0" name=""/>
        <dsp:cNvSpPr/>
      </dsp:nvSpPr>
      <dsp:spPr>
        <a:xfrm>
          <a:off x="4789661" y="3791949"/>
          <a:ext cx="3917900" cy="24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C3838-F7EC-4829-A1F0-96CAED26B6C8}">
      <dsp:nvSpPr>
        <dsp:cNvPr id="0" name=""/>
        <dsp:cNvSpPr/>
      </dsp:nvSpPr>
      <dsp:spPr>
        <a:xfrm>
          <a:off x="5224983" y="4205506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err="1" smtClean="0"/>
            <a:t>Кибераддикция</a:t>
          </a:r>
          <a:endParaRPr lang="ru-RU" sz="3600" b="1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(зависимость от компьютерных игр)</a:t>
          </a:r>
          <a:endParaRPr lang="ru-RU" sz="3200" kern="1200" dirty="0" smtClean="0"/>
        </a:p>
      </dsp:txBody>
      <dsp:txXfrm>
        <a:off x="5224983" y="4205506"/>
        <a:ext cx="3917900" cy="2487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Скругленный прямоугольник 4"/>
          <p:cNvSpPr/>
          <p:nvPr/>
        </p:nvSpPr>
        <p:spPr>
          <a:xfrm>
            <a:off x="285720" y="357166"/>
            <a:ext cx="8643998" cy="278608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Компьютер 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и его влияние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на здоровье человека.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66" y="0"/>
            <a:ext cx="910086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Тест , с помощью которого определяют степень зависимости от Интернета.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1. Чувствуете ли Вы себя озабоченным Интернетом (думаете ли Вы о предыдущих </a:t>
            </a:r>
            <a:r>
              <a:rPr lang="ru-RU" dirty="0" err="1" smtClean="0"/>
              <a:t>он-лайн</a:t>
            </a:r>
            <a:r>
              <a:rPr lang="ru-RU" dirty="0" smtClean="0"/>
              <a:t> сеансах и предвкушаете ли последующие)?</a:t>
            </a:r>
            <a:br>
              <a:rPr lang="ru-RU" dirty="0" smtClean="0"/>
            </a:br>
            <a:r>
              <a:rPr lang="ru-RU" dirty="0" smtClean="0"/>
              <a:t>2. Ощущаете и Вы потребность в увеличении времени, проведенного в Сети?</a:t>
            </a:r>
            <a:br>
              <a:rPr lang="ru-RU" dirty="0" smtClean="0"/>
            </a:br>
            <a:r>
              <a:rPr lang="ru-RU" dirty="0" smtClean="0"/>
              <a:t>3. Были ли у Вас безуспешные попытки контролировать, ограничить или прекратить использование Интернета?</a:t>
            </a:r>
            <a:br>
              <a:rPr lang="ru-RU" dirty="0" smtClean="0"/>
            </a:br>
            <a:r>
              <a:rPr lang="ru-RU" dirty="0" smtClean="0"/>
              <a:t>4. Чувствуете ли Вы себя усталым, угнетенным или раздраженным при попытках ограничить или прекратить пользование Интернетом?</a:t>
            </a:r>
            <a:br>
              <a:rPr lang="ru-RU" dirty="0" smtClean="0"/>
            </a:br>
            <a:r>
              <a:rPr lang="ru-RU" dirty="0" smtClean="0"/>
              <a:t>5. Находитесь ли Вы </a:t>
            </a:r>
            <a:r>
              <a:rPr lang="ru-RU" dirty="0" err="1" smtClean="0"/>
              <a:t>он-лайн</a:t>
            </a:r>
            <a:r>
              <a:rPr lang="ru-RU" dirty="0" smtClean="0"/>
              <a:t> больше, чем предполагали?</a:t>
            </a:r>
            <a:br>
              <a:rPr lang="ru-RU" dirty="0" smtClean="0"/>
            </a:br>
            <a:r>
              <a:rPr lang="ru-RU" dirty="0" smtClean="0"/>
              <a:t>6. Были ли у Вас случаи, когда Вы рисковали получить проблемы в работе, учебе или в личной жизни из-за Интернета?</a:t>
            </a:r>
            <a:br>
              <a:rPr lang="ru-RU" dirty="0" smtClean="0"/>
            </a:br>
            <a:r>
              <a:rPr lang="ru-RU" dirty="0" smtClean="0"/>
              <a:t>7. Случалось ли Вам лгать членам семьи, врачам или другим людям чтобы скрыть время пребывания в Сети?</a:t>
            </a:r>
            <a:br>
              <a:rPr lang="ru-RU" dirty="0" smtClean="0"/>
            </a:br>
            <a:r>
              <a:rPr lang="ru-RU" dirty="0" smtClean="0"/>
              <a:t>8. Используете ли Вы Интернет для того, чтобы уйти от проблем или от дурного настроения (например, от чувства беспомощности, виновности, раздраженности или депрессии)?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Человек считается </a:t>
            </a:r>
            <a:r>
              <a:rPr lang="ru-RU" dirty="0" err="1" smtClean="0"/>
              <a:t>интернет-зависимым</a:t>
            </a:r>
            <a:r>
              <a:rPr lang="ru-RU" dirty="0" smtClean="0"/>
              <a:t> в случае пяти или более положительных ответов на эти вопросы.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66" y="0"/>
            <a:ext cx="9100868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048672"/>
          </a:xfrm>
        </p:spPr>
        <p:txBody>
          <a:bodyPr>
            <a:normAutofit/>
          </a:bodyPr>
          <a:lstStyle/>
          <a:p>
            <a:pPr indent="457200"/>
            <a:r>
              <a:rPr lang="ru-RU" sz="4000" b="1" dirty="0" smtClean="0">
                <a:solidFill>
                  <a:schemeClr val="tx1"/>
                </a:solidFill>
              </a:rPr>
              <a:t>В настоящее время компьютер стал неотъемлемой частью повседневной жизни человека. </a:t>
            </a:r>
          </a:p>
          <a:p>
            <a:pPr indent="457200"/>
            <a:r>
              <a:rPr lang="ru-RU" sz="4000" b="1" dirty="0" smtClean="0">
                <a:solidFill>
                  <a:schemeClr val="tx1"/>
                </a:solidFill>
              </a:rPr>
              <a:t>Компьютеры активно внедряются в учебный процесс.</a:t>
            </a:r>
          </a:p>
          <a:p>
            <a:pPr indent="457200"/>
            <a:r>
              <a:rPr lang="ru-RU" sz="4000" b="1" dirty="0" smtClean="0">
                <a:solidFill>
                  <a:schemeClr val="tx1"/>
                </a:solidFill>
              </a:rPr>
              <a:t> Владение компьютером для каждого человека становится насущной потребностью.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66" y="0"/>
            <a:ext cx="9100868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5040560"/>
          </a:xfrm>
        </p:spPr>
        <p:txBody>
          <a:bodyPr>
            <a:normAutofit/>
          </a:bodyPr>
          <a:lstStyle/>
          <a:p>
            <a:pPr indent="457200"/>
            <a:r>
              <a:rPr lang="ru-RU" sz="4000" b="1" dirty="0" smtClean="0">
                <a:solidFill>
                  <a:schemeClr val="tx1"/>
                </a:solidFill>
              </a:rPr>
              <a:t>Компьютерный мир так заманчив, красочен и моден. </a:t>
            </a:r>
          </a:p>
          <a:p>
            <a:pPr indent="457200"/>
            <a:r>
              <a:rPr lang="ru-RU" sz="4000" b="1" dirty="0" smtClean="0">
                <a:solidFill>
                  <a:schemeClr val="tx1"/>
                </a:solidFill>
              </a:rPr>
              <a:t>Компьютер влияет на все биологические характеристики организма человека,</a:t>
            </a:r>
          </a:p>
          <a:p>
            <a:pPr indent="457200"/>
            <a:r>
              <a:rPr lang="ru-RU" sz="4000" b="1" dirty="0" smtClean="0">
                <a:solidFill>
                  <a:schemeClr val="tx1"/>
                </a:solidFill>
              </a:rPr>
              <a:t> и в первую очередь, на его </a:t>
            </a:r>
            <a:r>
              <a:rPr lang="ru-RU" sz="4000" b="1" i="1" dirty="0" smtClean="0">
                <a:solidFill>
                  <a:schemeClr val="tx1"/>
                </a:solidFill>
              </a:rPr>
              <a:t>физическое и психическое здоровье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Скругленный прямоугольник 4"/>
          <p:cNvSpPr/>
          <p:nvPr/>
        </p:nvSpPr>
        <p:spPr>
          <a:xfrm>
            <a:off x="323528" y="116632"/>
            <a:ext cx="8572560" cy="857256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sz="2000" b="1" dirty="0" smtClean="0">
                <a:latin typeface="Verdana" pitchFamily="34" charset="0"/>
              </a:rPr>
              <a:t>Основные вредные факторы </a:t>
            </a:r>
          </a:p>
          <a:p>
            <a:pPr algn="ctr" eaLnBrk="0" hangingPunct="0"/>
            <a:r>
              <a:rPr lang="ru-RU" sz="2000" b="1" dirty="0" smtClean="0">
                <a:latin typeface="Verdana" pitchFamily="34" charset="0"/>
              </a:rPr>
              <a:t>влияющие на человека за компьютером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98" name="Схема 97"/>
          <p:cNvGraphicFramePr/>
          <p:nvPr/>
        </p:nvGraphicFramePr>
        <p:xfrm>
          <a:off x="-119106" y="1214422"/>
          <a:ext cx="9263106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Скругленный прямоугольник 4"/>
          <p:cNvSpPr/>
          <p:nvPr/>
        </p:nvSpPr>
        <p:spPr>
          <a:xfrm>
            <a:off x="285720" y="357166"/>
            <a:ext cx="8643998" cy="557216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«Компьютерная зависимость»</a:t>
            </a:r>
            <a:r>
              <a:rPr lang="ru-RU" sz="4800" dirty="0" smtClean="0"/>
              <a:t> - это патологическое пристрастие человека к работе или проведению времени за компьютером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66" y="0"/>
            <a:ext cx="9100868" cy="6858000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66" y="0"/>
            <a:ext cx="910086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Симптомы компьютерной зависимости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48311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b="1" dirty="0" smtClean="0"/>
              <a:t>Психические признаки</a:t>
            </a:r>
            <a:r>
              <a:rPr lang="ru-RU" sz="4400" dirty="0" smtClean="0"/>
              <a:t> компьютерной зависимости, в общем, схожи с психическими признаками зависимостей другого типа: </a:t>
            </a:r>
          </a:p>
          <a:p>
            <a:r>
              <a:rPr lang="ru-RU" sz="4400" dirty="0" smtClean="0"/>
              <a:t>синдром абстиненции </a:t>
            </a:r>
          </a:p>
          <a:p>
            <a:r>
              <a:rPr lang="ru-RU" sz="4400" dirty="0" smtClean="0"/>
              <a:t>стремление заполучить объект зависимости </a:t>
            </a:r>
          </a:p>
          <a:p>
            <a:r>
              <a:rPr lang="ru-RU" sz="4400" dirty="0" smtClean="0"/>
              <a:t>поведение, направленное на приобретение объекта зависимости </a:t>
            </a:r>
          </a:p>
          <a:p>
            <a:r>
              <a:rPr lang="ru-RU" sz="4400" dirty="0" smtClean="0"/>
              <a:t>снижение критического отношения к негативным сторонам зависимости </a:t>
            </a:r>
          </a:p>
          <a:p>
            <a:r>
              <a:rPr lang="ru-RU" sz="4400" dirty="0" smtClean="0"/>
              <a:t>потеря интереса по отношению к социальной стороне жизни, внешнему виду, удовлетворению других потребностей </a:t>
            </a:r>
          </a:p>
          <a:p>
            <a:r>
              <a:rPr lang="ru-RU" sz="4400" dirty="0" smtClean="0"/>
              <a:t>человек испытывает чувство радости, сидя за компьютером, к которому примешивается чувство вины </a:t>
            </a:r>
          </a:p>
          <a:p>
            <a:r>
              <a:rPr lang="ru-RU" sz="4400" dirty="0" smtClean="0"/>
              <a:t>для больных характерна высокая раздражительность, когда их ограничивают во времени обращения к компьютеру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66" y="0"/>
            <a:ext cx="910086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Симптомы компьютерной зависимости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Симптомы </a:t>
            </a:r>
            <a:r>
              <a:rPr lang="ru-RU" b="1" dirty="0" smtClean="0"/>
              <a:t>физические</a:t>
            </a:r>
            <a:r>
              <a:rPr lang="ru-RU" dirty="0" smtClean="0"/>
              <a:t> гораздо более явны: </a:t>
            </a:r>
          </a:p>
          <a:p>
            <a:r>
              <a:rPr lang="ru-RU" dirty="0" smtClean="0"/>
              <a:t>офтальмологические нарушения, в частности, сухость глаз, дисплейный синдром, снижение остроты зрения </a:t>
            </a:r>
          </a:p>
          <a:p>
            <a:r>
              <a:rPr lang="ru-RU" dirty="0" smtClean="0"/>
              <a:t>наблюдаются нарушения опорно-двигательного аппарата: проблемы с осанкой, искривление позвоночника, </a:t>
            </a:r>
            <a:r>
              <a:rPr lang="ru-RU" dirty="0" err="1" smtClean="0"/>
              <a:t>карпаральный</a:t>
            </a:r>
            <a:r>
              <a:rPr lang="ru-RU" dirty="0" smtClean="0"/>
              <a:t> синдром </a:t>
            </a:r>
          </a:p>
          <a:p>
            <a:r>
              <a:rPr lang="ru-RU" dirty="0" smtClean="0"/>
              <a:t>пищеварительная система от компьютерной зависимости также страдает: постоянное сидение в ссутуленной позе ведет к нарушению режима питания, появлению хронических запоров, а также геморрою.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330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Симптомы компьютерной зависимости </vt:lpstr>
      <vt:lpstr>Симптомы компьютерной зависимости </vt:lpstr>
      <vt:lpstr>Тест , с помощью которого определяют степень зависимости от Интернета.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Директор</cp:lastModifiedBy>
  <cp:revision>15</cp:revision>
  <dcterms:created xsi:type="dcterms:W3CDTF">2013-03-17T18:58:32Z</dcterms:created>
  <dcterms:modified xsi:type="dcterms:W3CDTF">2013-04-30T10:57:48Z</dcterms:modified>
</cp:coreProperties>
</file>