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8" r:id="rId6"/>
    <p:sldId id="258" r:id="rId7"/>
    <p:sldId id="264" r:id="rId8"/>
    <p:sldId id="265" r:id="rId9"/>
    <p:sldId id="269" r:id="rId10"/>
    <p:sldId id="266" r:id="rId11"/>
    <p:sldId id="267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CC66"/>
    <a:srgbClr val="0066CC"/>
    <a:srgbClr val="000066"/>
    <a:srgbClr val="000099"/>
    <a:srgbClr val="0033CC"/>
    <a:srgbClr val="3366CC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2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7AEA2-92C3-44E2-86C8-B388277A36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7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7F6A1-34FD-4AC0-8465-8D15BDF00C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20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69C4-5806-41E3-A840-8DB2BDA7A3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57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4225A-AF5D-4BB4-A8D7-23E77D8483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6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111B-C9B4-496E-B2D2-DC8CB21DA3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3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B6F0-E40F-4BBE-9634-2A25AE78B4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09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1B7F-9E5E-4612-99E7-3D0889672E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5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18B9C-B153-4B8E-8AF7-B2CC60303A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8162-754A-4A5C-BF36-C67E0A17E8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7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0C40-040F-45F4-9FC9-62D2E7B951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83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86B3-CEFB-4F6C-990B-5B8B6E4091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09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4BFC30-ADD6-4BBA-BB2B-3587C7DDDA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900112" y="260648"/>
            <a:ext cx="7920037" cy="863600"/>
          </a:xfrm>
          <a:noFill/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99"/>
                </a:solidFill>
              </a:rPr>
              <a:t>Спортивная викторина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для детей подготовительной к школе </a:t>
            </a:r>
            <a:r>
              <a:rPr lang="ru-RU" sz="2400" dirty="0" smtClean="0">
                <a:solidFill>
                  <a:srgbClr val="000099"/>
                </a:solidFill>
              </a:rPr>
              <a:t>группы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«Знатоки Олимпийских игр»</a:t>
            </a:r>
            <a:endParaRPr lang="es-ES" sz="2400" dirty="0" smtClean="0">
              <a:solidFill>
                <a:srgbClr val="000099"/>
              </a:solidFill>
            </a:endParaRPr>
          </a:p>
        </p:txBody>
      </p:sp>
      <p:sp>
        <p:nvSpPr>
          <p:cNvPr id="2051" name="Rectangle 125"/>
          <p:cNvSpPr>
            <a:spLocks noChangeArrowheads="1"/>
          </p:cNvSpPr>
          <p:nvPr/>
        </p:nvSpPr>
        <p:spPr bwMode="auto">
          <a:xfrm>
            <a:off x="5795963" y="5032375"/>
            <a:ext cx="3265487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1400"/>
              <a:t>Подготовила</a:t>
            </a:r>
          </a:p>
          <a:p>
            <a:pPr algn="r"/>
            <a:r>
              <a:rPr lang="ru-RU" sz="1400"/>
              <a:t>Инструктор по физической культуре</a:t>
            </a:r>
          </a:p>
          <a:p>
            <a:pPr algn="r"/>
            <a:r>
              <a:rPr lang="ru-RU" sz="1400"/>
              <a:t>Глущенко С.А.</a:t>
            </a:r>
            <a:endParaRPr lang="es-ES" sz="1400"/>
          </a:p>
        </p:txBody>
      </p:sp>
      <p:grpSp>
        <p:nvGrpSpPr>
          <p:cNvPr id="2052" name="Группа 19"/>
          <p:cNvGrpSpPr>
            <a:grpSpLocks/>
          </p:cNvGrpSpPr>
          <p:nvPr/>
        </p:nvGrpSpPr>
        <p:grpSpPr bwMode="auto">
          <a:xfrm>
            <a:off x="8101013" y="6153150"/>
            <a:ext cx="1042987" cy="795338"/>
            <a:chOff x="8100392" y="6153268"/>
            <a:chExt cx="1043608" cy="79516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182991" y="6381819"/>
              <a:ext cx="961009" cy="4761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153268"/>
              <a:ext cx="961256" cy="795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3" name="Rectangle 125"/>
          <p:cNvSpPr>
            <a:spLocks noChangeArrowheads="1"/>
          </p:cNvSpPr>
          <p:nvPr/>
        </p:nvSpPr>
        <p:spPr bwMode="auto">
          <a:xfrm>
            <a:off x="2124075" y="6022975"/>
            <a:ext cx="54721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200" dirty="0"/>
              <a:t>© Муниципальное дошкольное образовательное учреждение </a:t>
            </a:r>
            <a:endParaRPr lang="ru-RU" sz="1200" dirty="0" smtClean="0"/>
          </a:p>
          <a:p>
            <a:pPr algn="ctr"/>
            <a:r>
              <a:rPr lang="ru-RU" sz="1200" dirty="0" smtClean="0"/>
              <a:t>центр </a:t>
            </a:r>
            <a:r>
              <a:rPr lang="ru-RU" sz="1200" dirty="0"/>
              <a:t>развития ребенка – детский сад № 105</a:t>
            </a:r>
            <a:br>
              <a:rPr lang="ru-RU" sz="1200" dirty="0"/>
            </a:br>
            <a:r>
              <a:rPr lang="ru-RU" sz="1200" dirty="0"/>
              <a:t>городского округа город Рыбинск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73E87"/>
                </a:solidFill>
              </a:rPr>
              <a:t>В каком городе будут проходить Зимние Олимпийские игры?</a:t>
            </a:r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Oval 6" descr="Безимени-1нл копия"/>
          <p:cNvSpPr>
            <a:spLocks noChangeArrowheads="1"/>
          </p:cNvSpPr>
          <p:nvPr/>
        </p:nvSpPr>
        <p:spPr bwMode="auto">
          <a:xfrm>
            <a:off x="834812" y="3122856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</a:p>
        </p:txBody>
      </p:sp>
      <p:sp>
        <p:nvSpPr>
          <p:cNvPr id="5" name="Oval 7" descr="Безимени-1нл копия"/>
          <p:cNvSpPr>
            <a:spLocks noChangeArrowheads="1"/>
          </p:cNvSpPr>
          <p:nvPr/>
        </p:nvSpPr>
        <p:spPr bwMode="auto">
          <a:xfrm>
            <a:off x="834812" y="1767204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</a:p>
        </p:txBody>
      </p:sp>
      <p:sp>
        <p:nvSpPr>
          <p:cNvPr id="6" name="Oval 8" descr="Безимени-1нл копия"/>
          <p:cNvSpPr>
            <a:spLocks noChangeArrowheads="1"/>
          </p:cNvSpPr>
          <p:nvPr/>
        </p:nvSpPr>
        <p:spPr bwMode="auto">
          <a:xfrm>
            <a:off x="896967" y="4542058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</a:p>
        </p:txBody>
      </p:sp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4408" y="2492856"/>
            <a:ext cx="2596947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14"/>
          <p:cNvSpPr txBox="1">
            <a:spLocks/>
          </p:cNvSpPr>
          <p:nvPr/>
        </p:nvSpPr>
        <p:spPr bwMode="auto">
          <a:xfrm>
            <a:off x="2318397" y="3212856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dirty="0" smtClean="0"/>
              <a:t>Сочи</a:t>
            </a:r>
          </a:p>
        </p:txBody>
      </p:sp>
      <p:sp>
        <p:nvSpPr>
          <p:cNvPr id="17" name="Текст 17"/>
          <p:cNvSpPr txBox="1">
            <a:spLocks/>
          </p:cNvSpPr>
          <p:nvPr/>
        </p:nvSpPr>
        <p:spPr bwMode="auto">
          <a:xfrm>
            <a:off x="2307685" y="1839737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dirty="0" smtClean="0"/>
              <a:t>Москва</a:t>
            </a:r>
          </a:p>
        </p:txBody>
      </p:sp>
      <p:sp>
        <p:nvSpPr>
          <p:cNvPr id="18" name="Текст 17"/>
          <p:cNvSpPr txBox="1">
            <a:spLocks/>
          </p:cNvSpPr>
          <p:nvPr/>
        </p:nvSpPr>
        <p:spPr bwMode="auto">
          <a:xfrm>
            <a:off x="2318397" y="4658057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dirty="0" smtClean="0"/>
              <a:t>Ярославль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73E87"/>
                </a:solidFill>
              </a:rPr>
              <a:t>Какие талисманы зимней Олимпиады в Сочи 2014?</a:t>
            </a:r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Oval 6" descr="Безимени-1нл копия"/>
          <p:cNvSpPr>
            <a:spLocks noChangeArrowheads="1"/>
          </p:cNvSpPr>
          <p:nvPr/>
        </p:nvSpPr>
        <p:spPr bwMode="auto">
          <a:xfrm>
            <a:off x="910476" y="1880938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</a:p>
        </p:txBody>
      </p:sp>
      <p:sp>
        <p:nvSpPr>
          <p:cNvPr id="5" name="Oval 7" descr="Безимени-1нл копия"/>
          <p:cNvSpPr>
            <a:spLocks noChangeArrowheads="1"/>
          </p:cNvSpPr>
          <p:nvPr/>
        </p:nvSpPr>
        <p:spPr bwMode="auto">
          <a:xfrm>
            <a:off x="910476" y="3185377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</a:p>
        </p:txBody>
      </p:sp>
      <p:sp>
        <p:nvSpPr>
          <p:cNvPr id="6" name="Oval 8" descr="Безимени-1нл копия"/>
          <p:cNvSpPr>
            <a:spLocks noChangeArrowheads="1"/>
          </p:cNvSpPr>
          <p:nvPr/>
        </p:nvSpPr>
        <p:spPr bwMode="auto">
          <a:xfrm>
            <a:off x="917016" y="4491167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</a:p>
        </p:txBody>
      </p:sp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4407" y="2105377"/>
            <a:ext cx="259694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14"/>
          <p:cNvSpPr txBox="1">
            <a:spLocks/>
          </p:cNvSpPr>
          <p:nvPr/>
        </p:nvSpPr>
        <p:spPr bwMode="auto">
          <a:xfrm>
            <a:off x="2420326" y="1970938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Леопард, белый мишка и </a:t>
            </a:r>
            <a:r>
              <a:rPr lang="ru-RU" sz="1800" dirty="0" err="1">
                <a:solidFill>
                  <a:prstClr val="white"/>
                </a:solidFill>
              </a:rPr>
              <a:t>Зая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7" name="Текст 17"/>
          <p:cNvSpPr txBox="1">
            <a:spLocks/>
          </p:cNvSpPr>
          <p:nvPr/>
        </p:nvSpPr>
        <p:spPr bwMode="auto">
          <a:xfrm>
            <a:off x="2398902" y="3275377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Чебурашка, тигр и мышонок</a:t>
            </a:r>
          </a:p>
        </p:txBody>
      </p:sp>
      <p:sp>
        <p:nvSpPr>
          <p:cNvPr id="18" name="Текст 17"/>
          <p:cNvSpPr txBox="1">
            <a:spLocks/>
          </p:cNvSpPr>
          <p:nvPr/>
        </p:nvSpPr>
        <p:spPr bwMode="auto">
          <a:xfrm>
            <a:off x="2409614" y="4581167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Дельфин,  морской котик  и конек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Oval 6" descr="Безимени-1нл копия"/>
          <p:cNvSpPr>
            <a:spLocks noChangeArrowheads="1"/>
          </p:cNvSpPr>
          <p:nvPr/>
        </p:nvSpPr>
        <p:spPr bwMode="auto">
          <a:xfrm>
            <a:off x="4578922" y="1750764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</a:p>
        </p:txBody>
      </p:sp>
      <p:sp>
        <p:nvSpPr>
          <p:cNvPr id="5" name="Oval 7" descr="Безимени-1нл копия"/>
          <p:cNvSpPr>
            <a:spLocks noChangeArrowheads="1"/>
          </p:cNvSpPr>
          <p:nvPr/>
        </p:nvSpPr>
        <p:spPr bwMode="auto">
          <a:xfrm>
            <a:off x="4554640" y="3005270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</a:p>
        </p:txBody>
      </p:sp>
      <p:sp>
        <p:nvSpPr>
          <p:cNvPr id="6" name="Oval 8" descr="Безимени-1нл копия"/>
          <p:cNvSpPr>
            <a:spLocks noChangeArrowheads="1"/>
          </p:cNvSpPr>
          <p:nvPr/>
        </p:nvSpPr>
        <p:spPr bwMode="auto">
          <a:xfrm>
            <a:off x="4509395" y="4543076"/>
            <a:ext cx="1080000" cy="1081087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</a:p>
        </p:txBody>
      </p:sp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8986" y="2073362"/>
            <a:ext cx="259694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14"/>
          <p:cNvSpPr txBox="1">
            <a:spLocks/>
          </p:cNvSpPr>
          <p:nvPr/>
        </p:nvSpPr>
        <p:spPr bwMode="auto">
          <a:xfrm>
            <a:off x="582818" y="1921080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smtClean="0"/>
              <a:t>Верный вариант ответа</a:t>
            </a:r>
            <a:endParaRPr lang="ru-RU" sz="1800" dirty="0" smtClean="0"/>
          </a:p>
        </p:txBody>
      </p:sp>
      <p:sp>
        <p:nvSpPr>
          <p:cNvPr id="17" name="Текст 17"/>
          <p:cNvSpPr txBox="1">
            <a:spLocks/>
          </p:cNvSpPr>
          <p:nvPr/>
        </p:nvSpPr>
        <p:spPr bwMode="auto">
          <a:xfrm>
            <a:off x="582818" y="3243362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smtClean="0"/>
              <a:t>Неверный вариант ответа</a:t>
            </a:r>
            <a:endParaRPr lang="ru-RU" sz="1800" dirty="0" smtClean="0"/>
          </a:p>
        </p:txBody>
      </p:sp>
      <p:sp>
        <p:nvSpPr>
          <p:cNvPr id="18" name="Текст 17"/>
          <p:cNvSpPr txBox="1">
            <a:spLocks/>
          </p:cNvSpPr>
          <p:nvPr/>
        </p:nvSpPr>
        <p:spPr bwMode="auto">
          <a:xfrm>
            <a:off x="592114" y="4603911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smtClean="0"/>
              <a:t>Неверный вариант ответа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Oval 6" descr="Безимени-1нл копия"/>
          <p:cNvSpPr>
            <a:spLocks noChangeArrowheads="1"/>
          </p:cNvSpPr>
          <p:nvPr/>
        </p:nvSpPr>
        <p:spPr bwMode="auto">
          <a:xfrm>
            <a:off x="1088019" y="4410096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</a:p>
        </p:txBody>
      </p:sp>
      <p:sp>
        <p:nvSpPr>
          <p:cNvPr id="5" name="Oval 7" descr="Безимени-1нл копия"/>
          <p:cNvSpPr>
            <a:spLocks noChangeArrowheads="1"/>
          </p:cNvSpPr>
          <p:nvPr/>
        </p:nvSpPr>
        <p:spPr bwMode="auto">
          <a:xfrm>
            <a:off x="1060575" y="3094039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</a:p>
        </p:txBody>
      </p:sp>
      <p:sp>
        <p:nvSpPr>
          <p:cNvPr id="6" name="Oval 8" descr="Безимени-1нл копия"/>
          <p:cNvSpPr>
            <a:spLocks noChangeArrowheads="1"/>
          </p:cNvSpPr>
          <p:nvPr/>
        </p:nvSpPr>
        <p:spPr bwMode="auto">
          <a:xfrm>
            <a:off x="1060575" y="1885767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</a:p>
        </p:txBody>
      </p:sp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833" y="2335767"/>
            <a:ext cx="259694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14"/>
          <p:cNvSpPr txBox="1">
            <a:spLocks/>
          </p:cNvSpPr>
          <p:nvPr/>
        </p:nvSpPr>
        <p:spPr bwMode="auto">
          <a:xfrm>
            <a:off x="2638496" y="4500096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smtClean="0"/>
              <a:t>Верный вариант ответа</a:t>
            </a:r>
            <a:endParaRPr lang="ru-RU" sz="1800" dirty="0" smtClean="0"/>
          </a:p>
        </p:txBody>
      </p:sp>
      <p:sp>
        <p:nvSpPr>
          <p:cNvPr id="17" name="Текст 17"/>
          <p:cNvSpPr txBox="1">
            <a:spLocks/>
          </p:cNvSpPr>
          <p:nvPr/>
        </p:nvSpPr>
        <p:spPr bwMode="auto">
          <a:xfrm>
            <a:off x="2627784" y="1885767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smtClean="0"/>
              <a:t>Неверный вариант ответа</a:t>
            </a:r>
            <a:endParaRPr lang="ru-RU" sz="1800" dirty="0" smtClean="0"/>
          </a:p>
        </p:txBody>
      </p:sp>
      <p:sp>
        <p:nvSpPr>
          <p:cNvPr id="18" name="Текст 17"/>
          <p:cNvSpPr txBox="1">
            <a:spLocks/>
          </p:cNvSpPr>
          <p:nvPr/>
        </p:nvSpPr>
        <p:spPr bwMode="auto">
          <a:xfrm>
            <a:off x="2627695" y="3184583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smtClean="0"/>
              <a:t>Неверный вариант ответа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images.yandex.ru›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 картинки для детей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best4school.ru›schoolparty/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zozh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/70…sport…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kartinki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Талисманы:  сайт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sochionline2014.ru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Шаблон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теста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mtClean="0"/>
              <a:t>http</a:t>
            </a:r>
            <a:r>
              <a:rPr lang="ru-RU" dirty="0"/>
              <a:t>://pedsovet.su».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2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60350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99"/>
                </a:solidFill>
              </a:rPr>
              <a:t>Родина Олимпийских игр</a:t>
            </a: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5531" y="2100753"/>
            <a:ext cx="224665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275856" y="2025928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275856" y="5004336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275856" y="3573016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88024" y="2115928"/>
            <a:ext cx="3313113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Древняя Греция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4778425" y="3609868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1800" dirty="0" smtClean="0"/>
              <a:t>Россия</a:t>
            </a:r>
          </a:p>
        </p:txBody>
      </p:sp>
      <p:sp>
        <p:nvSpPr>
          <p:cNvPr id="19" name="Текст 17"/>
          <p:cNvSpPr txBox="1">
            <a:spLocks/>
          </p:cNvSpPr>
          <p:nvPr/>
        </p:nvSpPr>
        <p:spPr bwMode="auto">
          <a:xfrm>
            <a:off x="4770661" y="5058972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dirty="0" smtClean="0"/>
              <a:t>Америка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04813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73E87"/>
                </a:solidFill>
              </a:rPr>
              <a:t>Почему  древние греки называли Олимпийские игры праздником мира?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63250" y="2346699"/>
            <a:ext cx="233821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207386" y="3692027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207386" y="5106519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207386" y="2346700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870743" y="3757106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dirty="0"/>
              <a:t>На время проведения олимпийских игр прекращались военные действия</a:t>
            </a:r>
          </a:p>
        </p:txBody>
      </p:sp>
      <p:sp>
        <p:nvSpPr>
          <p:cNvPr id="16" name="Текст 17"/>
          <p:cNvSpPr txBox="1">
            <a:spLocks/>
          </p:cNvSpPr>
          <p:nvPr/>
        </p:nvSpPr>
        <p:spPr bwMode="auto">
          <a:xfrm>
            <a:off x="4860032" y="2436700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/>
              <a:t>В играх учувствовали все страны мира</a:t>
            </a:r>
          </a:p>
        </p:txBody>
      </p:sp>
      <p:sp>
        <p:nvSpPr>
          <p:cNvPr id="17" name="Текст 17"/>
          <p:cNvSpPr txBox="1">
            <a:spLocks/>
          </p:cNvSpPr>
          <p:nvPr/>
        </p:nvSpPr>
        <p:spPr bwMode="auto">
          <a:xfrm>
            <a:off x="4860032" y="5212098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smtClean="0"/>
              <a:t>Неверный вариант ответа</a:t>
            </a:r>
            <a:endParaRPr lang="ru-RU" sz="1800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73E87"/>
                </a:solidFill>
              </a:rPr>
              <a:t>Что получал победитель Олимпийских игр?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7" name="Picture 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39551" y="2473951"/>
            <a:ext cx="2172816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820161" y="5084985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820161" y="2473951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771774" y="3716338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Текст 14"/>
          <p:cNvSpPr txBox="1">
            <a:spLocks/>
          </p:cNvSpPr>
          <p:nvPr/>
        </p:nvSpPr>
        <p:spPr bwMode="auto">
          <a:xfrm>
            <a:off x="4893159" y="5174985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dirty="0">
                <a:solidFill>
                  <a:prstClr val="white"/>
                </a:solidFill>
              </a:rPr>
              <a:t>Венок из листьев священного  оливкового дерева, растущего в Олимпии</a:t>
            </a:r>
          </a:p>
        </p:txBody>
      </p:sp>
      <p:sp>
        <p:nvSpPr>
          <p:cNvPr id="19" name="Текст 17"/>
          <p:cNvSpPr txBox="1">
            <a:spLocks/>
          </p:cNvSpPr>
          <p:nvPr/>
        </p:nvSpPr>
        <p:spPr bwMode="auto">
          <a:xfrm>
            <a:off x="4860032" y="2436700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Денежное вознаграждение</a:t>
            </a:r>
          </a:p>
        </p:txBody>
      </p:sp>
      <p:sp>
        <p:nvSpPr>
          <p:cNvPr id="20" name="Текст 17"/>
          <p:cNvSpPr txBox="1">
            <a:spLocks/>
          </p:cNvSpPr>
          <p:nvPr/>
        </p:nvSpPr>
        <p:spPr bwMode="auto">
          <a:xfrm>
            <a:off x="4860032" y="3806338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prstClr val="white"/>
                </a:solidFill>
              </a:rPr>
              <a:t>Ценный  подарок</a:t>
            </a:r>
            <a:endParaRPr lang="ru-RU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73E87"/>
                </a:solidFill>
              </a:rPr>
              <a:t>Какая продолжительность зимних Олимпийских игр?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7" name="Picture 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1560" y="2341981"/>
            <a:ext cx="214904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987824" y="3779668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dirty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987824" y="2411350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987824" y="5041981"/>
            <a:ext cx="1080000" cy="10800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dirty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Текст 14"/>
          <p:cNvSpPr txBox="1">
            <a:spLocks/>
          </p:cNvSpPr>
          <p:nvPr/>
        </p:nvSpPr>
        <p:spPr bwMode="auto">
          <a:xfrm>
            <a:off x="4871563" y="3779668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dirty="0" smtClean="0"/>
              <a:t>10 дней</a:t>
            </a:r>
          </a:p>
        </p:txBody>
      </p:sp>
      <p:sp>
        <p:nvSpPr>
          <p:cNvPr id="19" name="Текст 17"/>
          <p:cNvSpPr txBox="1">
            <a:spLocks/>
          </p:cNvSpPr>
          <p:nvPr/>
        </p:nvSpPr>
        <p:spPr bwMode="auto">
          <a:xfrm>
            <a:off x="4860032" y="2436700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dirty="0" smtClean="0"/>
              <a:t>7 дней</a:t>
            </a:r>
          </a:p>
        </p:txBody>
      </p:sp>
      <p:sp>
        <p:nvSpPr>
          <p:cNvPr id="20" name="Текст 17"/>
          <p:cNvSpPr txBox="1">
            <a:spLocks/>
          </p:cNvSpPr>
          <p:nvPr/>
        </p:nvSpPr>
        <p:spPr bwMode="auto">
          <a:xfrm>
            <a:off x="4873785" y="5145480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dirty="0" smtClean="0"/>
              <a:t>15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73E87"/>
                </a:solidFill>
              </a:rPr>
              <a:t>Что изображено на Олимпийском флаге?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Picture 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22083"/>
            <a:ext cx="2590234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987824" y="3667357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987824" y="2398517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996942" y="5022333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Текст 14"/>
          <p:cNvSpPr txBox="1">
            <a:spLocks/>
          </p:cNvSpPr>
          <p:nvPr/>
        </p:nvSpPr>
        <p:spPr bwMode="auto">
          <a:xfrm>
            <a:off x="4870744" y="3757107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Пять переплетенных колец</a:t>
            </a:r>
          </a:p>
        </p:txBody>
      </p:sp>
      <p:sp>
        <p:nvSpPr>
          <p:cNvPr id="15" name="Текст 17"/>
          <p:cNvSpPr txBox="1">
            <a:spLocks/>
          </p:cNvSpPr>
          <p:nvPr/>
        </p:nvSpPr>
        <p:spPr bwMode="auto">
          <a:xfrm>
            <a:off x="4860032" y="2436700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Талисман Олимпийских игр</a:t>
            </a:r>
          </a:p>
        </p:txBody>
      </p:sp>
      <p:sp>
        <p:nvSpPr>
          <p:cNvPr id="16" name="Текст 17"/>
          <p:cNvSpPr txBox="1">
            <a:spLocks/>
          </p:cNvSpPr>
          <p:nvPr/>
        </p:nvSpPr>
        <p:spPr bwMode="auto">
          <a:xfrm>
            <a:off x="4860032" y="5212098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Три полосы: красного,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белого и синего цвета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73E87"/>
                </a:solidFill>
              </a:rPr>
              <a:t>Какого цвета Олимпийские кольца?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Picture 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75634"/>
            <a:ext cx="2590234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131960" y="2095388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33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203137" y="4969293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131960" y="3366134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Текст 14"/>
          <p:cNvSpPr txBox="1">
            <a:spLocks/>
          </p:cNvSpPr>
          <p:nvPr/>
        </p:nvSpPr>
        <p:spPr bwMode="auto">
          <a:xfrm>
            <a:off x="4870744" y="2274888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Голубого, желтого, черного, зеленого и красного</a:t>
            </a:r>
          </a:p>
        </p:txBody>
      </p:sp>
      <p:sp>
        <p:nvSpPr>
          <p:cNvPr id="15" name="Текст 17"/>
          <p:cNvSpPr txBox="1">
            <a:spLocks/>
          </p:cNvSpPr>
          <p:nvPr/>
        </p:nvSpPr>
        <p:spPr bwMode="auto">
          <a:xfrm>
            <a:off x="4860032" y="3545634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Синего, желтого, зеленого, красного и фиолетового</a:t>
            </a:r>
          </a:p>
        </p:txBody>
      </p:sp>
      <p:sp>
        <p:nvSpPr>
          <p:cNvPr id="16" name="Текст 17"/>
          <p:cNvSpPr txBox="1">
            <a:spLocks/>
          </p:cNvSpPr>
          <p:nvPr/>
        </p:nvSpPr>
        <p:spPr bwMode="auto">
          <a:xfrm>
            <a:off x="4860032" y="5059043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Красного, оранжевого, желтого,  зеленого и голубого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76250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73E87"/>
                </a:solidFill>
              </a:rPr>
              <a:t>Как называется</a:t>
            </a:r>
            <a:br>
              <a:rPr lang="ru-RU" sz="3600" smtClean="0">
                <a:solidFill>
                  <a:srgbClr val="073E87"/>
                </a:solidFill>
              </a:rPr>
            </a:br>
            <a:r>
              <a:rPr lang="ru-RU" sz="3600" smtClean="0">
                <a:solidFill>
                  <a:srgbClr val="073E87"/>
                </a:solidFill>
              </a:rPr>
              <a:t>спортивное сооружение, где проходят соревнования? 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Picture 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97089"/>
            <a:ext cx="2590234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084590" y="5073768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068386" y="2365097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068386" y="3735324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Текст 14"/>
          <p:cNvSpPr txBox="1">
            <a:spLocks/>
          </p:cNvSpPr>
          <p:nvPr/>
        </p:nvSpPr>
        <p:spPr bwMode="auto">
          <a:xfrm>
            <a:off x="4870744" y="5187089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Стадион</a:t>
            </a:r>
          </a:p>
        </p:txBody>
      </p:sp>
      <p:sp>
        <p:nvSpPr>
          <p:cNvPr id="15" name="Текст 17"/>
          <p:cNvSpPr txBox="1">
            <a:spLocks/>
          </p:cNvSpPr>
          <p:nvPr/>
        </p:nvSpPr>
        <p:spPr bwMode="auto">
          <a:xfrm>
            <a:off x="4860032" y="2436700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Спортивный </a:t>
            </a:r>
            <a:r>
              <a:rPr lang="ru-RU" sz="1800" dirty="0" smtClean="0">
                <a:solidFill>
                  <a:prstClr val="white"/>
                </a:solidFill>
              </a:rPr>
              <a:t> клуб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6" name="Текст 17"/>
          <p:cNvSpPr txBox="1">
            <a:spLocks/>
          </p:cNvSpPr>
          <p:nvPr/>
        </p:nvSpPr>
        <p:spPr bwMode="auto">
          <a:xfrm>
            <a:off x="4841877" y="3825074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Спортивное поле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73E87"/>
                </a:solidFill>
              </a:rPr>
              <a:t>Какой девиз у современной Олимпиады?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Picture 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47307"/>
            <a:ext cx="2590234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965053" y="3667357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965053" y="2346950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986757" y="5063252"/>
            <a:ext cx="1080000" cy="1079500"/>
          </a:xfrm>
          <a:prstGeom prst="ellipse">
            <a:avLst/>
          </a:prstGeom>
          <a:solidFill>
            <a:srgbClr val="004376">
              <a:alpha val="6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Текст 14"/>
          <p:cNvSpPr txBox="1">
            <a:spLocks/>
          </p:cNvSpPr>
          <p:nvPr/>
        </p:nvSpPr>
        <p:spPr bwMode="auto">
          <a:xfrm>
            <a:off x="4870744" y="3757107"/>
            <a:ext cx="3312000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Быстрее, выше, сильнее</a:t>
            </a:r>
          </a:p>
        </p:txBody>
      </p:sp>
      <p:sp>
        <p:nvSpPr>
          <p:cNvPr id="15" name="Текст 17"/>
          <p:cNvSpPr txBox="1">
            <a:spLocks/>
          </p:cNvSpPr>
          <p:nvPr/>
        </p:nvSpPr>
        <p:spPr bwMode="auto">
          <a:xfrm>
            <a:off x="4860032" y="2436700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Лучше, больше,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дальше</a:t>
            </a:r>
          </a:p>
        </p:txBody>
      </p:sp>
      <p:sp>
        <p:nvSpPr>
          <p:cNvPr id="16" name="Текст 17"/>
          <p:cNvSpPr txBox="1">
            <a:spLocks/>
          </p:cNvSpPr>
          <p:nvPr/>
        </p:nvSpPr>
        <p:spPr bwMode="auto">
          <a:xfrm>
            <a:off x="4860032" y="5212098"/>
            <a:ext cx="3322712" cy="900000"/>
          </a:xfrm>
          <a:prstGeom prst="roundRect">
            <a:avLst/>
          </a:prstGeom>
          <a:gradFill flip="none" rotWithShape="1">
            <a:gsLst>
              <a:gs pos="0">
                <a:srgbClr val="0081E2">
                  <a:lumMod val="30000"/>
                  <a:lumOff val="70000"/>
                  <a:alpha val="0"/>
                </a:srgbClr>
              </a:gs>
              <a:gs pos="72000">
                <a:srgbClr val="004376">
                  <a:shade val="67500"/>
                  <a:satMod val="115000"/>
                </a:srgbClr>
              </a:gs>
              <a:gs pos="100000">
                <a:srgbClr val="00437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prstClr val="white"/>
                </a:solidFill>
              </a:rPr>
              <a:t>Стремительнее, </a:t>
            </a:r>
            <a:r>
              <a:rPr lang="ru-RU" sz="1800" dirty="0" smtClean="0">
                <a:solidFill>
                  <a:prstClr val="white"/>
                </a:solidFill>
              </a:rPr>
              <a:t>значительнее, ярче 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183563" y="6381750"/>
            <a:ext cx="960437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53150"/>
            <a:ext cx="960684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10715</TotalTime>
  <Words>266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Diseño predeterminado</vt:lpstr>
      <vt:lpstr>Спортивная викторина  для детей подготовительной к школе группы «Знатоки Олимпийских игр»</vt:lpstr>
      <vt:lpstr>Родина Олимпийских игр</vt:lpstr>
      <vt:lpstr>Почему  древние греки называли Олимпийские игры праздником мира?</vt:lpstr>
      <vt:lpstr>Что получал победитель Олимпийских игр?</vt:lpstr>
      <vt:lpstr>Какая продолжительность зимних Олимпийских игр?</vt:lpstr>
      <vt:lpstr>Что изображено на Олимпийском флаге?</vt:lpstr>
      <vt:lpstr>Какого цвета Олимпийские кольца?</vt:lpstr>
      <vt:lpstr>Как называется спортивное сооружение, где проходят соревнования? </vt:lpstr>
      <vt:lpstr>Какой девиз у современной Олимпиады?</vt:lpstr>
      <vt:lpstr>В каком городе будут проходить Зимние Олимпийские игры?</vt:lpstr>
      <vt:lpstr>Какие талисманы зимней Олимпиады в Сочи 2014?</vt:lpstr>
      <vt:lpstr>Презентация PowerPoint</vt:lpstr>
      <vt:lpstr>Презентация PowerPoint</vt:lpstr>
      <vt:lpstr>Источники: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Света</cp:lastModifiedBy>
  <cp:revision>758</cp:revision>
  <dcterms:created xsi:type="dcterms:W3CDTF">2010-05-23T14:28:12Z</dcterms:created>
  <dcterms:modified xsi:type="dcterms:W3CDTF">2015-02-23T18:45:57Z</dcterms:modified>
</cp:coreProperties>
</file>