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2CE69-FFAC-47FB-ACB2-513F2DE16018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BFAF2-AF1B-4E4E-9CE1-DCC9E62BCA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BFAF2-AF1B-4E4E-9CE1-DCC9E62BCAB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BFAF2-AF1B-4E4E-9CE1-DCC9E62BCAB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BFAF2-AF1B-4E4E-9CE1-DCC9E62BCAB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BFAF2-AF1B-4E4E-9CE1-DCC9E62BCAB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BFAF2-AF1B-4E4E-9CE1-DCC9E62BCAB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BFAF2-AF1B-4E4E-9CE1-DCC9E62BCAB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BFAF2-AF1B-4E4E-9CE1-DCC9E62BCAB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BFAF2-AF1B-4E4E-9CE1-DCC9E62BCAB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BFAF2-AF1B-4E4E-9CE1-DCC9E62BCAB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BFAF2-AF1B-4E4E-9CE1-DCC9E62BCAB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92CC3-2938-4D4A-9EC5-E62E8E99A60D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2B1E8-EF7D-482A-9F1D-340F1779FC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92CC3-2938-4D4A-9EC5-E62E8E99A60D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2B1E8-EF7D-482A-9F1D-340F1779F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92CC3-2938-4D4A-9EC5-E62E8E99A60D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2B1E8-EF7D-482A-9F1D-340F1779F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92CC3-2938-4D4A-9EC5-E62E8E99A60D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2B1E8-EF7D-482A-9F1D-340F1779F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92CC3-2938-4D4A-9EC5-E62E8E99A60D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2B1E8-EF7D-482A-9F1D-340F1779FC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92CC3-2938-4D4A-9EC5-E62E8E99A60D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2B1E8-EF7D-482A-9F1D-340F1779F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92CC3-2938-4D4A-9EC5-E62E8E99A60D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2B1E8-EF7D-482A-9F1D-340F1779FC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92CC3-2938-4D4A-9EC5-E62E8E99A60D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2B1E8-EF7D-482A-9F1D-340F1779F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92CC3-2938-4D4A-9EC5-E62E8E99A60D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2B1E8-EF7D-482A-9F1D-340F1779F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692CC3-2938-4D4A-9EC5-E62E8E99A60D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2B1E8-EF7D-482A-9F1D-340F1779F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3692CC3-2938-4D4A-9EC5-E62E8E99A60D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282B1E8-EF7D-482A-9F1D-340F1779F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3692CC3-2938-4D4A-9EC5-E62E8E99A60D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282B1E8-EF7D-482A-9F1D-340F1779FC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916832"/>
            <a:ext cx="7772400" cy="440167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Начало гражданской войны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 </a:t>
            </a:r>
            <a:r>
              <a:rPr lang="ru-RU" dirty="0" err="1" smtClean="0">
                <a:solidFill>
                  <a:srgbClr val="FF0000"/>
                </a:solidFill>
              </a:rPr>
              <a:t>россии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 15-16 (с. 88-98), вопрос 1 (с. 102)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988840"/>
            <a:ext cx="7834064" cy="212484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Почему политика большевиков привела к началу гражданской войны в России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Что такое гражданская война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Гражданская война – это организованная вооружённая борьба за государственную власть между различными социальными группами.</a:t>
            </a:r>
          </a:p>
          <a:p>
            <a:r>
              <a:rPr lang="ru-RU" dirty="0" smtClean="0"/>
              <a:t>Гражданская война в России сопровождалась интервенцией, т.е. вмешательством иностранных государств на стороне одной из воюющих сторон.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2. Формирование органов власти большевистского режима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Высший орган власти после Октябрьской революции – Всероссийский съезд Советов рабочих и солдатских депутатов.</a:t>
            </a:r>
          </a:p>
          <a:p>
            <a:r>
              <a:rPr lang="ru-RU" sz="2400" dirty="0" smtClean="0"/>
              <a:t>В перерывах между съездами его функции выполнял Всероссийский Центральный Исполнительный Комитет (ВЦИК).</a:t>
            </a:r>
          </a:p>
          <a:p>
            <a:r>
              <a:rPr lang="ru-RU" sz="2400" dirty="0" smtClean="0"/>
              <a:t>Высший исполнительный орган власти – Совет народных комиссаров (СНК, Совнарком). Глава СНК – В. И. Ленин.</a:t>
            </a:r>
          </a:p>
          <a:p>
            <a:r>
              <a:rPr lang="ru-RU" sz="2400" dirty="0" smtClean="0"/>
              <a:t>Главный карательный орган новой власти – Всероссийская чрезвычайная комиссия при СНК по борьбе с контрреволюцией и саботажем (ВЧК). Глава – Ф. Э. Дзержинский.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04768"/>
          </a:xfrm>
        </p:spPr>
        <p:txBody>
          <a:bodyPr/>
          <a:lstStyle/>
          <a:p>
            <a:r>
              <a:rPr lang="ru-RU" sz="3200" dirty="0" smtClean="0"/>
              <a:t>3. Разгон Учредительного собрания и становление советской государственности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88840"/>
            <a:ext cx="7772400" cy="43667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12 ноября 1917 г. – выборы в Учредительное собрание. Победа эсеров.</a:t>
            </a:r>
          </a:p>
          <a:p>
            <a:r>
              <a:rPr lang="ru-RU" dirty="0" smtClean="0"/>
              <a:t>5 января 1918 г. – открытие Учредительного собрания в Петрограде.</a:t>
            </a:r>
          </a:p>
          <a:p>
            <a:r>
              <a:rPr lang="ru-RU" dirty="0" smtClean="0"/>
              <a:t>6 января 1918 г. – разгон Учредительного собрания.</a:t>
            </a:r>
          </a:p>
          <a:p>
            <a:r>
              <a:rPr lang="ru-RU" dirty="0" smtClean="0"/>
              <a:t>10 января 1918 г. – открытие </a:t>
            </a:r>
            <a:r>
              <a:rPr lang="en-US" dirty="0" smtClean="0"/>
              <a:t>III </a:t>
            </a:r>
            <a:r>
              <a:rPr lang="ru-RU" dirty="0" smtClean="0"/>
              <a:t>съезда Советов. Провозглашение Российской Советской Федеративной Социалистической Республики (РСФСР).</a:t>
            </a:r>
          </a:p>
          <a:p>
            <a:r>
              <a:rPr lang="ru-RU" dirty="0" smtClean="0"/>
              <a:t>Июль 1918 г. – </a:t>
            </a:r>
            <a:r>
              <a:rPr lang="en-US" dirty="0" smtClean="0"/>
              <a:t>V</a:t>
            </a:r>
            <a:r>
              <a:rPr lang="ru-RU" dirty="0" smtClean="0"/>
              <a:t> съезд Советов. Принятие первой конституции РСФСР.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«Военный коммунизм»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В. И. Ленин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23928" y="1435100"/>
            <a:ext cx="4991472" cy="4572000"/>
          </a:xfrm>
        </p:spPr>
        <p:txBody>
          <a:bodyPr/>
          <a:lstStyle/>
          <a:p>
            <a:pPr indent="0">
              <a:buNone/>
            </a:pPr>
            <a:r>
              <a:rPr lang="ru-RU" dirty="0" smtClean="0"/>
              <a:t>«Военный коммунизм» - это социально-экономическая политика, которая проводилась большевистским режимом в 1918 -1921 гг.</a:t>
            </a:r>
            <a:endParaRPr lang="ru-RU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412776"/>
            <a:ext cx="3211512" cy="357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Признаки «военного коммунизма»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82930" indent="-514350">
              <a:buFont typeface="+mj-lt"/>
              <a:buAutoNum type="arabicPeriod"/>
            </a:pPr>
            <a:r>
              <a:rPr lang="ru-RU" dirty="0" smtClean="0"/>
              <a:t>Централизация управления народным хозяйством</a:t>
            </a:r>
            <a:r>
              <a:rPr lang="en-US" dirty="0" smtClean="0"/>
              <a:t>;</a:t>
            </a:r>
            <a:endParaRPr lang="ru-RU" dirty="0" smtClean="0"/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Национализация промышленности</a:t>
            </a:r>
            <a:r>
              <a:rPr lang="en-US" dirty="0" smtClean="0"/>
              <a:t>;</a:t>
            </a:r>
            <a:endParaRPr lang="ru-RU" dirty="0" smtClean="0"/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Продовольственная диктатура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</a:p>
          <a:p>
            <a:pPr marL="582930" indent="-514350"/>
            <a:r>
              <a:rPr lang="ru-RU" dirty="0" smtClean="0"/>
              <a:t>запрет свободной торговли хлебом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</a:p>
          <a:p>
            <a:pPr marL="582930" indent="-514350"/>
            <a:r>
              <a:rPr lang="ru-RU" dirty="0" smtClean="0"/>
              <a:t>создание продотрядов (вооружённых отрядов, забиравших хлеб у крестьян) и комбедов (комитетов сельской бедноты, помогавших продотрядам)</a:t>
            </a:r>
            <a:r>
              <a:rPr lang="en-US" dirty="0" smtClean="0"/>
              <a:t>;</a:t>
            </a:r>
            <a:endParaRPr lang="ru-RU" dirty="0" smtClean="0"/>
          </a:p>
          <a:p>
            <a:pPr marL="582930" indent="-514350"/>
            <a:r>
              <a:rPr lang="ru-RU" dirty="0" smtClean="0"/>
              <a:t>введение продовольственной развёрстки (изъятие у крестьян излишков хлеба и других продуктов питания)</a:t>
            </a:r>
            <a:r>
              <a:rPr lang="en-US" dirty="0" smtClean="0"/>
              <a:t>;</a:t>
            </a: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Признаки «военного коммунизма»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 startAt="4"/>
            </a:pPr>
            <a:r>
              <a:rPr lang="ru-RU" dirty="0" smtClean="0"/>
              <a:t>Запрещение частной торговли и свёртывание товарно-денежных отношений</a:t>
            </a:r>
            <a:r>
              <a:rPr lang="en-US" dirty="0" smtClean="0"/>
              <a:t>;</a:t>
            </a:r>
            <a:endParaRPr lang="ru-RU" dirty="0" smtClean="0"/>
          </a:p>
          <a:p>
            <a:pPr marL="582930" indent="-514350">
              <a:buFont typeface="+mj-lt"/>
              <a:buAutoNum type="arabicPeriod" startAt="5"/>
            </a:pPr>
            <a:r>
              <a:rPr lang="ru-RU" dirty="0" smtClean="0"/>
              <a:t>Уравнительность в распределении на основе классового пайка</a:t>
            </a:r>
            <a:r>
              <a:rPr lang="en-US" dirty="0" smtClean="0"/>
              <a:t>;</a:t>
            </a:r>
            <a:endParaRPr lang="ru-RU" dirty="0" smtClean="0"/>
          </a:p>
          <a:p>
            <a:pPr marL="582930" indent="-514350">
              <a:buFont typeface="+mj-lt"/>
              <a:buAutoNum type="arabicPeriod" startAt="6"/>
            </a:pPr>
            <a:r>
              <a:rPr lang="ru-RU" dirty="0" smtClean="0"/>
              <a:t>Введение обязательной трудовой повинности</a:t>
            </a:r>
            <a:r>
              <a:rPr lang="en-US" dirty="0" smtClean="0"/>
              <a:t>;</a:t>
            </a:r>
            <a:endParaRPr lang="ru-RU" dirty="0" smtClean="0"/>
          </a:p>
          <a:p>
            <a:pPr marL="582930" indent="-514350">
              <a:buFont typeface="+mj-lt"/>
              <a:buAutoNum type="arabicPeriod" startAt="7"/>
            </a:pPr>
            <a:r>
              <a:rPr lang="ru-RU" dirty="0" smtClean="0"/>
              <a:t>Милитаризация труда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 Причины гражданской войны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Главная причина гражданской войны – обострение вследствие политических и хозяйственных мероприятий большевиков (разгон Учредительного собрания, закрытие оппозиционной прессы, установление однопартийной большевистской диктатуры, политика «военного коммунизма») социальных, политических и идеологических противоречий, существовавших в российском обществе.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93</TotalTime>
  <Words>415</Words>
  <Application>Microsoft Office PowerPoint</Application>
  <PresentationFormat>Экран (4:3)</PresentationFormat>
  <Paragraphs>55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Начало гражданской войны  в россии</vt:lpstr>
      <vt:lpstr>Почему политика большевиков привела к началу гражданской войны в России?</vt:lpstr>
      <vt:lpstr>1. Что такое гражданская война?</vt:lpstr>
      <vt:lpstr>2. Формирование органов власти большевистского режима</vt:lpstr>
      <vt:lpstr>3. Разгон Учредительного собрания и становление советской государственности</vt:lpstr>
      <vt:lpstr>4. «Военный коммунизм»</vt:lpstr>
      <vt:lpstr>5. Признаки «военного коммунизма»</vt:lpstr>
      <vt:lpstr>5. Признаки «военного коммунизма»</vt:lpstr>
      <vt:lpstr>6. Причины гражданской войны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Начало гражданской войны  в россии</dc:title>
  <dc:creator>андрей</dc:creator>
  <cp:lastModifiedBy>андрей</cp:lastModifiedBy>
  <cp:revision>11</cp:revision>
  <dcterms:created xsi:type="dcterms:W3CDTF">2013-02-03T09:00:49Z</dcterms:created>
  <dcterms:modified xsi:type="dcterms:W3CDTF">2013-02-03T15:19:29Z</dcterms:modified>
</cp:coreProperties>
</file>