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00" r:id="rId3"/>
    <p:sldId id="301" r:id="rId4"/>
    <p:sldId id="263" r:id="rId5"/>
    <p:sldId id="258" r:id="rId6"/>
    <p:sldId id="302" r:id="rId7"/>
    <p:sldId id="261" r:id="rId8"/>
    <p:sldId id="297" r:id="rId9"/>
    <p:sldId id="296" r:id="rId10"/>
    <p:sldId id="291" r:id="rId11"/>
    <p:sldId id="29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FF"/>
    <a:srgbClr val="54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64" autoAdjust="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Documents and Settings\Администратор\Рабочий стол\а шаблоны презентаций\tarodux-anime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2143116"/>
            <a:ext cx="8072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</a:t>
            </a:r>
            <a:endParaRPr lang="ru-RU" sz="54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494" y="1214421"/>
            <a:ext cx="8143932" cy="769441"/>
          </a:xfrm>
          <a:prstGeom prst="rect">
            <a:avLst/>
          </a:prstGeom>
          <a:noFill/>
          <a:scene3d>
            <a:camera prst="orthographicFront">
              <a:rot lat="0" lon="1800000" rev="0"/>
            </a:camera>
            <a:lightRig rig="threePt" dir="t"/>
          </a:scene3d>
          <a:sp3d z="19050"/>
        </p:spPr>
        <p:txBody>
          <a:bodyPr wrap="square" rtlCol="0">
            <a:spAutoFit/>
          </a:bodyPr>
          <a:lstStyle/>
          <a:p>
            <a:endParaRPr 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60648"/>
            <a:ext cx="85011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kern="10" spc="-360" dirty="0" smtClean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правильность </a:t>
            </a:r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осанки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Простейший способ оценить свою осанку заключается в следующем: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 Встаньте вплотную спиной к шкафу или стене. Сомкните стопы, смотрите прямо вперед (голова должна касаться шкафа). Руки опущены. Если ваша ладонь не проходит между поясницей и стеной, то осанка хорошая; в противном случае мышцы брюшного пресса слабы и живот оттягивает позвоночник вперед (лордоз).</a:t>
            </a:r>
            <a:endParaRPr lang="ru-RU" sz="6000" b="1" dirty="0">
              <a:solidFill>
                <a:srgbClr val="002060"/>
              </a:solidFill>
            </a:endParaRPr>
          </a:p>
        </p:txBody>
      </p:sp>
      <p:pic>
        <p:nvPicPr>
          <p:cNvPr id="8" name="Picture 2" descr="Картинка 138 из 132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889" y="3212091"/>
            <a:ext cx="2160239" cy="34114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921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Documents and Settings\Администратор\Рабочий стол\а шаблоны презентаций\tarodux-anime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2000240"/>
            <a:ext cx="8072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</a:t>
            </a:r>
            <a:endParaRPr lang="ru-RU" sz="54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714356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32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414" y="1928802"/>
            <a:ext cx="614366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1.Энциклопедия красоты и здоровья. Идеальная осанка.</a:t>
            </a:r>
            <a:endParaRPr lang="en-US" sz="2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 Ники Левик .Правила королевской осанки. 2011.</a:t>
            </a:r>
          </a:p>
          <a:p>
            <a:pPr fontAlgn="base"/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3.О.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Барашева. Правильная осанка – залог успеха в жизни. – М., 2000.</a:t>
            </a:r>
          </a:p>
          <a:p>
            <a:pPr fontAlgn="base"/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4.Брегг П. Программа по оздоровлению позвоночника. – М., 1998.</a:t>
            </a:r>
          </a:p>
          <a:p>
            <a:pPr fontAlgn="base"/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5.Нарушения осанки. – М., 1999.</a:t>
            </a:r>
          </a:p>
          <a:p>
            <a:endParaRPr lang="ru-RU" dirty="0">
              <a:solidFill>
                <a:schemeClr val="bg2"/>
              </a:solidFill>
            </a:endParaRPr>
          </a:p>
        </p:txBody>
      </p:sp>
      <p:pic>
        <p:nvPicPr>
          <p:cNvPr id="8" name="Picture 6" descr="Картинка 291 из 132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500042"/>
            <a:ext cx="1785950" cy="1543028"/>
          </a:xfrm>
          <a:prstGeom prst="rect">
            <a:avLst/>
          </a:prstGeom>
          <a:noFill/>
        </p:spPr>
      </p:pic>
      <p:pic>
        <p:nvPicPr>
          <p:cNvPr id="9" name="Picture 4" descr="Картинка 244 из 1324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4000504"/>
            <a:ext cx="1357322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Documents and Settings\Администратор\Рабочий стол\а шаблоны презентаций\tarodux-anime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2000240"/>
            <a:ext cx="8072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</a:t>
            </a:r>
            <a:endParaRPr lang="ru-RU" sz="54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50" name="Picture 2" descr="Картинка 25 из 85327"/>
          <p:cNvPicPr>
            <a:picLocks noChangeAspect="1" noChangeArrowheads="1"/>
          </p:cNvPicPr>
          <p:nvPr/>
        </p:nvPicPr>
        <p:blipFill>
          <a:blip r:embed="rId3"/>
          <a:srcRect l="57953"/>
          <a:stretch>
            <a:fillRect/>
          </a:stretch>
        </p:blipFill>
        <p:spPr bwMode="auto">
          <a:xfrm>
            <a:off x="0" y="22044"/>
            <a:ext cx="9144000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755576" y="3933056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75000"/>
                  </a:schemeClr>
                </a:solidFill>
              </a:rPr>
              <a:t>Спасибо за внимание!</a:t>
            </a:r>
            <a:endParaRPr lang="ru-RU" sz="5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Documents and Settings\Администратор\Рабочий стол\а шаблоны презентаций\tarodux-anime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2143116"/>
            <a:ext cx="8072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</a:t>
            </a:r>
            <a:endParaRPr lang="ru-RU" sz="54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494" y="1214421"/>
            <a:ext cx="8143932" cy="769441"/>
          </a:xfrm>
          <a:prstGeom prst="rect">
            <a:avLst/>
          </a:prstGeom>
          <a:noFill/>
          <a:scene3d>
            <a:camera prst="orthographicFront">
              <a:rot lat="0" lon="1800000" rev="0"/>
            </a:camera>
            <a:lightRig rig="threePt" dir="t"/>
          </a:scene3d>
          <a:sp3d z="19050"/>
        </p:spPr>
        <p:txBody>
          <a:bodyPr wrap="square" rtlCol="0">
            <a:spAutoFit/>
          </a:bodyPr>
          <a:lstStyle/>
          <a:p>
            <a:endParaRPr 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000108"/>
            <a:ext cx="821537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000" kern="10" spc="-360" dirty="0" smtClean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Упражнения для развития</a:t>
            </a:r>
          </a:p>
          <a:p>
            <a:pPr algn="ctr"/>
            <a:endParaRPr lang="ru-RU" sz="60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 правильной осанки.</a:t>
            </a:r>
            <a:br>
              <a:rPr lang="ru-RU" sz="60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21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Documents and Settings\Администратор\Рабочий стол\а шаблоны презентаций\tarodux-anime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pic>
        <p:nvPicPr>
          <p:cNvPr id="7" name="Рисунок 6" descr="http://s008.radikal.ru/i306/1102/11/235a69f0440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1412776"/>
            <a:ext cx="2643206" cy="235745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http://i061.radikal.ru/1102/1f/527b853e843d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6096" y="3068960"/>
            <a:ext cx="2428892" cy="25717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3428992" y="404664"/>
            <a:ext cx="5572164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Упражнение 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Поза воина</a:t>
            </a:r>
            <a:endParaRPr lang="ru-RU" sz="2000" b="1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- одна нога впереди другой на 3-4 стопы, руки по сторонам, спина прямая.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4983562"/>
            <a:ext cx="371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вдохе сгибаем ту ногу, которая стоит впереди. Тянемся вперед и замыкаем пальцы рук над головой.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38304" y="6222195"/>
            <a:ext cx="4755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Сделайте это упражнение 6 раз для каждой ноги.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4415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Documents and Settings\Администратор\Рабочий стол\а шаблоны презентаций\tarodux-anime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8595" y="0"/>
            <a:ext cx="9358346" cy="7358042"/>
          </a:xfrm>
          <a:prstGeom prst="rect">
            <a:avLst/>
          </a:prstGeom>
          <a:noFill/>
        </p:spPr>
      </p:pic>
      <p:pic>
        <p:nvPicPr>
          <p:cNvPr id="6" name="Рисунок 5" descr="http://s005.radikal.ru/i211/1102/ee/eedfc3817e6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92696"/>
            <a:ext cx="3347863" cy="26642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http://s004.radikal.ru/i205/1102/87/958e754a9d5b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60032" y="3068960"/>
            <a:ext cx="3600400" cy="30243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3222631" y="692696"/>
            <a:ext cx="57150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Упражнение 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sz="2000" b="1" u="sng" dirty="0" smtClean="0">
                <a:solidFill>
                  <a:srgbClr val="00B050"/>
                </a:solidFill>
              </a:rPr>
              <a:t>Поза младенца</a:t>
            </a:r>
          </a:p>
          <a:p>
            <a:endParaRPr lang="ru-RU" b="1" u="sng" dirty="0">
              <a:solidFill>
                <a:srgbClr val="002060"/>
              </a:solidFill>
            </a:endParaRPr>
          </a:p>
          <a:p>
            <a:r>
              <a:rPr lang="ru-RU" b="1" dirty="0" err="1" smtClean="0">
                <a:solidFill>
                  <a:srgbClr val="002060"/>
                </a:solidFill>
              </a:rPr>
              <a:t>И.п</a:t>
            </a:r>
            <a:r>
              <a:rPr lang="ru-RU" b="1" dirty="0" smtClean="0">
                <a:solidFill>
                  <a:srgbClr val="002060"/>
                </a:solidFill>
              </a:rPr>
              <a:t>. - встаньте на коврик на колени. Руки вытянуты, ладони направлены друг к другу.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5290" y="4375906"/>
            <a:ext cx="41252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Медленно опускайтесь ягодицами на пятки, а руки вытягивайте перед собой. Ладони прижмите к полу. Когда шея расслабится, возвращайтесь в исходную позицию.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00694" y="5786454"/>
            <a:ext cx="3500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Сделайте это упражнение 6 раз.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Documents and Settings\Администратор\Рабочий стол\а шаблоны презентаций\tarodux-anime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7000852"/>
          </a:xfrm>
          <a:prstGeom prst="rect">
            <a:avLst/>
          </a:prstGeom>
          <a:noFill/>
        </p:spPr>
      </p:pic>
      <p:pic>
        <p:nvPicPr>
          <p:cNvPr id="6" name="Рисунок 5" descr="http://s003.radikal.ru/i203/1102/a9/f67c390afe20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412" y="836712"/>
            <a:ext cx="2928958" cy="22859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Рисунок 6" descr="http://s006.radikal.ru/i213/1102/fc/39e484dd7568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8104" y="3155181"/>
            <a:ext cx="2714644" cy="25717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3779912" y="285728"/>
            <a:ext cx="50692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Упражнение 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sz="2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Поза ящерицы</a:t>
            </a:r>
            <a:endParaRPr lang="ru-RU" sz="2000" b="1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- сгибаем перед собой одну ногу, вторая позади вас. Руками упираемся в пол, туловище тянется вверх - перпендикулярно полу.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441055"/>
            <a:ext cx="357186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выдохе опускаем туловище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колену.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11960" y="6139078"/>
            <a:ext cx="472630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Сделайте это упражнение 6 раз для каждой ноги.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Documents and Settings\Администратор\Рабочий стол\а шаблоны презентаций\tarodux-anime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5536" y="1268760"/>
            <a:ext cx="828092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Крест-накрест</a:t>
            </a:r>
          </a:p>
          <a:p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исходного положения, лежа на животе, попеременно поднимать правую руку — левую ногу и левую ногу — правую руку. </a:t>
            </a:r>
          </a:p>
          <a:p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Выполнить по 15-20 раз для каждой стороны попеременно.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://i26.fastpic.ru/thumb/2011/0629/75/c68fe75223579e5588da343621e17c75.jpeg"/>
          <p:cNvPicPr/>
          <p:nvPr/>
        </p:nvPicPr>
        <p:blipFill>
          <a:blip r:embed="rId3"/>
          <a:srcRect l="11339" t="11759" r="7559" b="6719"/>
          <a:stretch>
            <a:fillRect/>
          </a:stretch>
        </p:blipFill>
        <p:spPr bwMode="auto">
          <a:xfrm>
            <a:off x="899592" y="3645024"/>
            <a:ext cx="374441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26.fastpic.ru/thumb/2011/0629/74/a11e472d5037a2577abb984c03037974.jpeg"/>
          <p:cNvPicPr/>
          <p:nvPr/>
        </p:nvPicPr>
        <p:blipFill>
          <a:blip r:embed="rId4"/>
          <a:srcRect l="12598" t="10079" b="8399"/>
          <a:stretch>
            <a:fillRect/>
          </a:stretch>
        </p:blipFill>
        <p:spPr bwMode="auto">
          <a:xfrm>
            <a:off x="4932040" y="3646716"/>
            <a:ext cx="3744416" cy="273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915816" y="392964"/>
            <a:ext cx="30091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Упражнение </a:t>
            </a:r>
            <a:r>
              <a:rPr lang="ru-RU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53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Documents and Settings\Администратор\Рабочий стол\а шаблоны презентаций\tarodux-anime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376631" y="1340768"/>
            <a:ext cx="829982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solidFill>
                  <a:srgbClr val="00B050"/>
                </a:solidFill>
              </a:rPr>
              <a:t>Поднимание ребер лежа на спине</a:t>
            </a:r>
          </a:p>
          <a:p>
            <a:endParaRPr lang="ru-RU" b="1" u="sng" dirty="0" smtClean="0">
              <a:solidFill>
                <a:srgbClr val="00B050"/>
              </a:solidFill>
            </a:endParaRPr>
          </a:p>
          <a:p>
            <a:r>
              <a:rPr lang="ru-RU" b="1" dirty="0" err="1" smtClean="0">
                <a:solidFill>
                  <a:srgbClr val="002060"/>
                </a:solidFill>
              </a:rPr>
              <a:t>И.п</a:t>
            </a:r>
            <a:r>
              <a:rPr lang="ru-RU" b="1" dirty="0" smtClean="0">
                <a:solidFill>
                  <a:srgbClr val="002060"/>
                </a:solidFill>
              </a:rPr>
              <a:t>. - ноги — прямые, руки — вдоль корпуса. Не открывая головы, плеч и ягодиц от пола, прогните позвоночник вперед и вверх, чтобы раздвинулись ребра. Задержитесь в таком положении на 5-7 циклов «вдох-выдох».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Сделайте это упражнение 6 раз.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3" name="Рисунок 12" descr="http://i25.fastpic.ru/thumb/2011/0629/f5/e6886a8a89e716f587dbb072de0e74f5.jpeg"/>
          <p:cNvPicPr/>
          <p:nvPr/>
        </p:nvPicPr>
        <p:blipFill>
          <a:blip r:embed="rId3"/>
          <a:srcRect l="11339" b="6719"/>
          <a:stretch>
            <a:fillRect/>
          </a:stretch>
        </p:blipFill>
        <p:spPr bwMode="auto">
          <a:xfrm>
            <a:off x="827584" y="3501008"/>
            <a:ext cx="300039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://i25.fastpic.ru/thumb/2011/0629/9c/32a4f9eba6ed5fc5842d19045cbcb69c.jpeg"/>
          <p:cNvPicPr/>
          <p:nvPr/>
        </p:nvPicPr>
        <p:blipFill>
          <a:blip r:embed="rId4"/>
          <a:srcRect l="7559" b="10079"/>
          <a:stretch>
            <a:fillRect/>
          </a:stretch>
        </p:blipFill>
        <p:spPr bwMode="auto">
          <a:xfrm>
            <a:off x="5148064" y="3501008"/>
            <a:ext cx="3143273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2555776" y="558081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Упражнение </a:t>
            </a:r>
            <a:r>
              <a:rPr lang="ru-RU" sz="32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Documents and Settings\Администратор\Рабочий стол\а шаблоны презентаций\tarodux-anime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26" y="1700808"/>
            <a:ext cx="750102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Именно мышцы нижнего отдела живота формируют красивую осанку, позволяют нам держать спину ровно.</a:t>
            </a:r>
            <a:b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99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Пресс - основа красивой осанки</a:t>
            </a:r>
            <a:b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Работу над красивой осанкой следует начать с тренировки мышц брюшного пресса.</a:t>
            </a:r>
          </a:p>
          <a:p>
            <a:pPr>
              <a:buFont typeface="+mj-lt"/>
              <a:buAutoNum type="arabicPeriod"/>
            </a:pPr>
            <a:endParaRPr lang="ru-RU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99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endParaRPr lang="ru-RU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99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Выполняйте несложные упражнения на все группы мышц живота и при любых обстоятельствах втягивайте живот и старайтесь удерживать мышцы в легком напряжении.</a:t>
            </a: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724238"/>
            <a:ext cx="6295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Помните: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" name="Picture 2" descr="Картинка 211 из 13248"/>
          <p:cNvPicPr>
            <a:picLocks noChangeAspect="1" noChangeArrowheads="1"/>
          </p:cNvPicPr>
          <p:nvPr/>
        </p:nvPicPr>
        <p:blipFill>
          <a:blip r:embed="rId3"/>
          <a:srcRect l="3780" r="3780"/>
          <a:stretch>
            <a:fillRect/>
          </a:stretch>
        </p:blipFill>
        <p:spPr bwMode="auto">
          <a:xfrm>
            <a:off x="7858148" y="1357298"/>
            <a:ext cx="880508" cy="328612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001106" y="214290"/>
            <a:ext cx="2785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540C0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785794"/>
            <a:ext cx="50720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endParaRPr lang="ru-RU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540C0C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endParaRPr lang="ru-RU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540C0C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3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Documents and Settings\Администратор\Рабочий стол\а шаблоны презентаций\tarodux-anime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00000">
            <a:off x="67113" y="28214"/>
            <a:ext cx="9143999" cy="6858000"/>
          </a:xfrm>
          <a:prstGeom prst="rect">
            <a:avLst/>
          </a:prstGeom>
          <a:noFill/>
        </p:spPr>
      </p:pic>
      <p:pic>
        <p:nvPicPr>
          <p:cNvPr id="2050" name="Picture 2" descr="Картинка 282 из 132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1642556"/>
            <a:ext cx="1976207" cy="28803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643174" y="2214552"/>
            <a:ext cx="3857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-Проверить осанку у всей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своей семьи.</a:t>
            </a:r>
          </a:p>
          <a:p>
            <a:pPr algn="ctr"/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-Подобрать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комплекс упражнений   для развития правильной осанки.</a:t>
            </a:r>
          </a:p>
        </p:txBody>
      </p:sp>
      <p:pic>
        <p:nvPicPr>
          <p:cNvPr id="7" name="Picture 9" descr="JOGGER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642918"/>
            <a:ext cx="1739900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71736" y="500040"/>
            <a:ext cx="5143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9" descr="DANCI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3571876"/>
            <a:ext cx="1600199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915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2332</TotalTime>
  <Words>260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116</cp:revision>
  <dcterms:modified xsi:type="dcterms:W3CDTF">2014-11-24T16:39:52Z</dcterms:modified>
</cp:coreProperties>
</file>