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1CC66-D250-4FE9-8E3B-E514D9E96EBE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3321-196C-40CD-87B1-D51F73D8DD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1CC66-D250-4FE9-8E3B-E514D9E96EBE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3321-196C-40CD-87B1-D51F73D8DD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1CC66-D250-4FE9-8E3B-E514D9E96EBE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3321-196C-40CD-87B1-D51F73D8DD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1CC66-D250-4FE9-8E3B-E514D9E96EBE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3321-196C-40CD-87B1-D51F73D8DD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1CC66-D250-4FE9-8E3B-E514D9E96EBE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3321-196C-40CD-87B1-D51F73D8DD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1CC66-D250-4FE9-8E3B-E514D9E96EBE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3321-196C-40CD-87B1-D51F73D8DD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1CC66-D250-4FE9-8E3B-E514D9E96EBE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3321-196C-40CD-87B1-D51F73D8DD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1CC66-D250-4FE9-8E3B-E514D9E96EBE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3321-196C-40CD-87B1-D51F73D8DD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1CC66-D250-4FE9-8E3B-E514D9E96EBE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3321-196C-40CD-87B1-D51F73D8DD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1CC66-D250-4FE9-8E3B-E514D9E96EBE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3321-196C-40CD-87B1-D51F73D8DD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1CC66-D250-4FE9-8E3B-E514D9E96EBE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3321-196C-40CD-87B1-D51F73D8DD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1CC66-D250-4FE9-8E3B-E514D9E96EBE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03321-196C-40CD-87B1-D51F73D8DD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857232"/>
            <a:ext cx="8786874" cy="1857388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rgbClr val="002060"/>
                </a:solidFill>
              </a:rPr>
              <a:t>Жемчужина Сибири-</a:t>
            </a:r>
            <a:br>
              <a:rPr lang="ru-RU" sz="7200" b="1" dirty="0" smtClean="0">
                <a:solidFill>
                  <a:srgbClr val="002060"/>
                </a:solidFill>
              </a:rPr>
            </a:br>
            <a:r>
              <a:rPr lang="ru-RU" sz="7200" b="1" dirty="0" smtClean="0">
                <a:solidFill>
                  <a:srgbClr val="002060"/>
                </a:solidFill>
              </a:rPr>
              <a:t>Байкал</a:t>
            </a:r>
            <a:endParaRPr lang="ru-RU" sz="7200" b="1" dirty="0">
              <a:solidFill>
                <a:srgbClr val="00206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И</a:t>
            </a:r>
            <a:r>
              <a:rPr lang="ru-RU" sz="2800" dirty="0" smtClean="0">
                <a:solidFill>
                  <a:schemeClr val="tx1"/>
                </a:solidFill>
              </a:rPr>
              <a:t>з путевых заметок сына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71" y="571480"/>
            <a:ext cx="8382026" cy="62865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1142975" y="0"/>
            <a:ext cx="735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      Такой он – май месяц на Байкале</a:t>
            </a:r>
            <a:endParaRPr lang="ru-RU" sz="28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4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07133"/>
            <a:ext cx="9001157" cy="6750867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1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4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8728" y="0"/>
            <a:ext cx="6572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</a:t>
            </a: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Одно неосторожное движение и… 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844" y="0"/>
            <a:ext cx="8858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dirty="0" smtClean="0"/>
          </a:p>
          <a:p>
            <a:r>
              <a:rPr lang="ru-RU" sz="3200" dirty="0" smtClean="0">
                <a:solidFill>
                  <a:srgbClr val="FFC000"/>
                </a:solidFill>
              </a:rPr>
              <a:t>Зато уха из омуля – сверхрайское наслаждение</a:t>
            </a:r>
            <a:endParaRPr lang="ru-RU" sz="3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9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8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1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6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8312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Чистой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</a:rPr>
              <a:t>чистой</a:t>
            </a:r>
            <a:r>
              <a:rPr lang="ru-RU" dirty="0" smtClean="0">
                <a:solidFill>
                  <a:srgbClr val="002060"/>
                </a:solidFill>
              </a:rPr>
              <a:t> хрустальной чашей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он лежит меж обрывистых </a:t>
            </a:r>
            <a:r>
              <a:rPr lang="ru-RU" dirty="0" smtClean="0">
                <a:solidFill>
                  <a:srgbClr val="002060"/>
                </a:solidFill>
              </a:rPr>
              <a:t>скал,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голубая </a:t>
            </a:r>
            <a:r>
              <a:rPr lang="ru-RU" dirty="0" smtClean="0">
                <a:solidFill>
                  <a:srgbClr val="002060"/>
                </a:solidFill>
              </a:rPr>
              <a:t>жемчужина наша,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легендарное море Байкал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1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57950" y="0"/>
            <a:ext cx="24288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Мама, я Байкалом</a:t>
            </a: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 заболел,</a:t>
            </a: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окруженным древними хребта</a:t>
            </a:r>
            <a:r>
              <a:rPr lang="ru-RU" sz="2400" b="1" dirty="0" smtClean="0">
                <a:solidFill>
                  <a:schemeClr val="bg2">
                    <a:lumMod val="90000"/>
                  </a:schemeClr>
                </a:solidFill>
              </a:rPr>
              <a:t>ми-</a:t>
            </a: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Рань</a:t>
            </a:r>
            <a:r>
              <a:rPr lang="ru-RU" sz="2400" b="1" dirty="0" smtClean="0">
                <a:solidFill>
                  <a:schemeClr val="bg2">
                    <a:lumMod val="90000"/>
                  </a:schemeClr>
                </a:solidFill>
              </a:rPr>
              <a:t>ше и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подум</a:t>
            </a:r>
            <a:r>
              <a:rPr lang="ru-RU" sz="2400" b="1" dirty="0" smtClean="0">
                <a:solidFill>
                  <a:schemeClr val="bg2">
                    <a:lumMod val="90000"/>
                  </a:schemeClr>
                </a:solidFill>
              </a:rPr>
              <a:t>ать</a:t>
            </a: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Не посмел</a:t>
            </a:r>
            <a:r>
              <a:rPr lang="ru-RU" sz="2400" b="1" dirty="0" smtClean="0">
                <a:solidFill>
                  <a:schemeClr val="bg2">
                    <a:lumMod val="90000"/>
                  </a:schemeClr>
                </a:solidFill>
              </a:rPr>
              <a:t>,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что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смогу  увидеть эти дали.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8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4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      </a:t>
            </a:r>
            <a:r>
              <a:rPr lang="ru-RU" sz="2800" dirty="0" smtClean="0">
                <a:solidFill>
                  <a:srgbClr val="FF0000"/>
                </a:solidFill>
              </a:rPr>
              <a:t>Знаменитый туннель №39 – место, овеянное легендами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4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8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2844" y="0"/>
            <a:ext cx="88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   Посёлок Листвянка на самом берегу озера</a:t>
            </a:r>
            <a:endParaRPr lang="ru-RU" sz="3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1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1472" y="142852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                    </a:t>
            </a:r>
            <a:r>
              <a:rPr lang="ru-RU" sz="3600" dirty="0" smtClean="0"/>
              <a:t>Чем не Клод Моне?</a:t>
            </a:r>
            <a:endParaRPr lang="ru-RU" sz="3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1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4282" y="0"/>
            <a:ext cx="8715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              </a:t>
            </a:r>
            <a:r>
              <a:rPr lang="ru-RU" sz="4400" dirty="0" smtClean="0"/>
              <a:t>До свидания, Байкал!</a:t>
            </a:r>
            <a:endParaRPr lang="ru-RU" sz="36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85794"/>
            <a:ext cx="84296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</a:rPr>
              <a:t>Все эти царственные воды</a:t>
            </a:r>
          </a:p>
          <a:p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</a:rPr>
              <a:t>И горы в сизой полумгле.</a:t>
            </a:r>
          </a:p>
          <a:p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</a:rPr>
              <a:t>Байкал – бесценный дар природы</a:t>
            </a:r>
          </a:p>
          <a:p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</a:rPr>
              <a:t>Пусть будет вечен на земле</a:t>
            </a:r>
            <a:endParaRPr lang="ru-RU" sz="4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214686"/>
            <a:ext cx="4857752" cy="36433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8596" y="500042"/>
            <a:ext cx="87154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Путешествие на Байкал начинается с Ярославского вокзала города Москвы. НА Транссибирском экспрессе вы вы совершите скачок  в 5500 километров из Европейской части России в её Азиатскую часть (продолжительность поездки трое суток от Москвы до Иркутска, цена билета – 35000 рублей.,проживание в посёлке Листвянка - 800 рублей в сутки.</a:t>
            </a:r>
            <a:endParaRPr lang="ru-RU" sz="24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0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6" y="642918"/>
            <a:ext cx="8286775" cy="62150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0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                       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</a:rPr>
              <a:t>Вокзал города Омск</a:t>
            </a:r>
            <a:endParaRPr lang="ru-RU" sz="2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6"/>
            <a:ext cx="9144000" cy="6851894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3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"/>
            <a:ext cx="9144000" cy="6858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8596" y="142852"/>
            <a:ext cx="8072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                Обзорная экскурсия по городу Иркутску</a:t>
            </a:r>
            <a:endParaRPr lang="ru-RU" sz="28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3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13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142984"/>
            <a:ext cx="9115100" cy="68363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1785918" y="214290"/>
            <a:ext cx="585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      Памятник Колчаку А.В.</a:t>
            </a:r>
            <a:endParaRPr lang="ru-RU" sz="3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173</Words>
  <Application>Microsoft Office PowerPoint</Application>
  <PresentationFormat>Экран (4:3)</PresentationFormat>
  <Paragraphs>25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Жемчужина Сибири- Байкал</vt:lpstr>
      <vt:lpstr>Чистой – чистой хрустальной чашей он лежит меж обрывистых скал, голубая жемчужина наша, легендарное море Байкал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Жемчужина Сибири- Байкал</dc:title>
  <dc:creator>Ирина</dc:creator>
  <cp:lastModifiedBy>Ирина</cp:lastModifiedBy>
  <cp:revision>21</cp:revision>
  <dcterms:created xsi:type="dcterms:W3CDTF">2011-10-21T10:57:38Z</dcterms:created>
  <dcterms:modified xsi:type="dcterms:W3CDTF">2011-10-25T11:16:14Z</dcterms:modified>
</cp:coreProperties>
</file>