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CC66-D250-4FE9-8E3B-E514D9E96EBE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3321-196C-40CD-87B1-D51F73D8DD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8786874" cy="1857388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Жемчужина Сибири-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Байкал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sz="2800" dirty="0" smtClean="0">
                <a:solidFill>
                  <a:schemeClr val="tx1"/>
                </a:solidFill>
              </a:rPr>
              <a:t>з путевых заметок сына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71" y="571480"/>
            <a:ext cx="8382026" cy="6286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142975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Такой он – май месяц на Байкале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7133"/>
            <a:ext cx="9001157" cy="675086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0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Одно неосторожное движение и…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44" y="0"/>
            <a:ext cx="885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>
                <a:solidFill>
                  <a:srgbClr val="FFC000"/>
                </a:solidFill>
              </a:rPr>
              <a:t>Зато уха из омуля – сверхрайское наслаждение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8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Чистой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чистой</a:t>
            </a:r>
            <a:r>
              <a:rPr lang="ru-RU" dirty="0" smtClean="0">
                <a:solidFill>
                  <a:srgbClr val="002060"/>
                </a:solidFill>
              </a:rPr>
              <a:t> хрустальной чашей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он лежит меж обрывистых </a:t>
            </a:r>
            <a:r>
              <a:rPr lang="ru-RU" dirty="0" smtClean="0">
                <a:solidFill>
                  <a:srgbClr val="002060"/>
                </a:solidFill>
              </a:rPr>
              <a:t>скал,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голубая </a:t>
            </a:r>
            <a:r>
              <a:rPr lang="ru-RU" dirty="0" smtClean="0">
                <a:solidFill>
                  <a:srgbClr val="002060"/>
                </a:solidFill>
              </a:rPr>
              <a:t>жемчужина наша,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легендарное море Байкал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7950" y="0"/>
            <a:ext cx="24288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Мама, я Байкалом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заболел,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окруженным древними хребта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ми-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Рань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ше и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подум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ать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Не посмел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что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смогу  увидеть эти дали.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</a:t>
            </a:r>
            <a:r>
              <a:rPr lang="ru-RU" sz="2800" dirty="0" smtClean="0">
                <a:solidFill>
                  <a:srgbClr val="FF0000"/>
                </a:solidFill>
              </a:rPr>
              <a:t>Знаменитый туннель №39 – место, овеянное легендами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44" y="0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Посёлок Листвянка на самом берегу озера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472" y="14285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     </a:t>
            </a:r>
            <a:r>
              <a:rPr lang="ru-RU" sz="3600" dirty="0" smtClean="0"/>
              <a:t>Чем не Клод Моне?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0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   </a:t>
            </a:r>
            <a:r>
              <a:rPr lang="ru-RU" sz="4400" dirty="0" smtClean="0"/>
              <a:t>До свидания, Байкал!</a:t>
            </a:r>
            <a:endParaRPr lang="ru-RU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Все эти царственные воды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И горы в сизой полумгле.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Байкал – бесценный дар природы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Пусть будет вечен на земле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14686"/>
            <a:ext cx="4857752" cy="3643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500042"/>
            <a:ext cx="8715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Путешествие на Байкал начинается с Ярославского вокзала города Москвы. НА Транссибирском экспрессе вы вы совершите скачок  в 5500 километров из Европейской части России в её Азиатскую часть (продолжительность поездки трое суток от Москвы до Иркутска, цена билета – 35000 рублей.,проживание в посёлке Листвянка - 800 рублей в сутки.</a:t>
            </a:r>
            <a:endParaRPr lang="ru-RU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6" y="642918"/>
            <a:ext cx="8286775" cy="62150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Вокзал города Омск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6"/>
            <a:ext cx="9144000" cy="6851894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6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"/>
            <a:ext cx="9144000" cy="6858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142852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Обзорная экскурсия по городу Иркутску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42984"/>
            <a:ext cx="9115100" cy="68363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785918" y="214290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Памятник Колчаку А.В.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173</Words>
  <Application>Microsoft Office PowerPoint</Application>
  <PresentationFormat>Экран (4:3)</PresentationFormat>
  <Paragraphs>25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Жемчужина Сибири- Байкал</vt:lpstr>
      <vt:lpstr>Чистой – чистой хрустальной чашей он лежит меж обрывистых скал, голубая жемчужина наша, легендарное море Байкал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Жемчужина Сибири- Байкал</dc:title>
  <dc:creator>Ирина</dc:creator>
  <cp:lastModifiedBy>Ирина</cp:lastModifiedBy>
  <cp:revision>21</cp:revision>
  <dcterms:created xsi:type="dcterms:W3CDTF">2011-10-21T10:57:38Z</dcterms:created>
  <dcterms:modified xsi:type="dcterms:W3CDTF">2011-10-25T11:16:14Z</dcterms:modified>
</cp:coreProperties>
</file>