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1" r:id="rId13"/>
    <p:sldId id="273" r:id="rId14"/>
    <p:sldId id="274" r:id="rId15"/>
    <p:sldId id="290" r:id="rId16"/>
    <p:sldId id="276" r:id="rId17"/>
    <p:sldId id="277" r:id="rId18"/>
    <p:sldId id="279" r:id="rId19"/>
    <p:sldId id="281" r:id="rId20"/>
    <p:sldId id="285" r:id="rId21"/>
    <p:sldId id="317" r:id="rId22"/>
    <p:sldId id="292" r:id="rId23"/>
    <p:sldId id="293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458200" cy="44644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Презентация к уроку географии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в 6 классе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«Человек и гидросфера»</a:t>
            </a:r>
            <a:endParaRPr lang="ru-RU" sz="8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37321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 учитель географии МБОУ Советской СОШ:</a:t>
            </a:r>
          </a:p>
          <a:p>
            <a:pPr algn="r"/>
            <a:r>
              <a:rPr lang="ru-RU" dirty="0" err="1" smtClean="0"/>
              <a:t>Ломаченко</a:t>
            </a:r>
            <a:r>
              <a:rPr lang="ru-RU" dirty="0" smtClean="0"/>
              <a:t>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20" y="5929330"/>
            <a:ext cx="8705880" cy="5794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Водопотребление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мама ира\значение воды\водопотреб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14290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857892"/>
            <a:ext cx="8563004" cy="65086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нужна животным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мама ира\значение воды\вода нужна животны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14290"/>
            <a:ext cx="5643602" cy="5493106"/>
          </a:xfrm>
          <a:prstGeom prst="rect">
            <a:avLst/>
          </a:prstGeom>
          <a:noFill/>
        </p:spPr>
      </p:pic>
      <p:pic>
        <p:nvPicPr>
          <p:cNvPr id="47106" name="Picture 2" descr="С днем рождения. Букет анимации смайлики авы гифки картинки скачать gif графику jpg png рисунки фото аву анимацию смайлы аватарк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4293096"/>
            <a:ext cx="22479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072206"/>
            <a:ext cx="8777318" cy="5079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Минеральные источники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Admin\Рабочий стол\мама ира\значение воды\минеральные источни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14290"/>
            <a:ext cx="6572296" cy="5809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072206"/>
            <a:ext cx="8705880" cy="3651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Полив огорода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Admin\Рабочий стол\мама ира\значение воды\полив огоро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7891972" cy="5572164"/>
          </a:xfrm>
          <a:prstGeom prst="rect">
            <a:avLst/>
          </a:prstGeom>
          <a:noFill/>
        </p:spPr>
      </p:pic>
      <p:pic>
        <p:nvPicPr>
          <p:cNvPr id="41986" name="Picture 2" descr="ФЕМИ9А : СНТ &quot;Нефтяник-1&quot; : Дача, Сад, Огород.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98660" y="5661248"/>
            <a:ext cx="2545340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0588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в сельском хозяйстве</a:t>
            </a:r>
            <a:endParaRPr lang="ru-RU" sz="8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Рабочий стол\мама ира\значение воды\поливальные установки 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8604"/>
            <a:ext cx="7686797" cy="575956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6143644"/>
            <a:ext cx="8634442" cy="50798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Поливальные установки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29330"/>
            <a:ext cx="8991600" cy="5794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Оросительные каналы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Admin\Рабочий стол\мама ира\значение воды\оросительные канал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85728"/>
            <a:ext cx="5590776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643578"/>
            <a:ext cx="8634442" cy="4365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 обитания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Admin\Рабочий стол\мама ира\значение воды\среда обитанияНовая папка (5)\среда обитания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57166"/>
            <a:ext cx="7253299" cy="4990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29330"/>
            <a:ext cx="8848756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Реки – транспортные пути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Admin\Рабочий стол\мама ира\значение воды\реки-транспортные пут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85728"/>
            <a:ext cx="7572428" cy="5679321"/>
          </a:xfrm>
          <a:prstGeom prst="rect">
            <a:avLst/>
          </a:prstGeom>
          <a:noFill/>
        </p:spPr>
      </p:pic>
      <p:pic>
        <p:nvPicPr>
          <p:cNvPr id="33794" name="Picture 2" descr="Меня разведи сейчас как лоха)))))))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4999"/>
            <a:ext cx="1524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929330"/>
            <a:ext cx="8686800" cy="73183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Гидроэлектростанция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Admin\Рабочий стол\мама ира\значение воды\гидроэлектростанц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52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	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учеников с богатством природы – водой, ее некоторыми свойствами;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со значением воды в жизни человека;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расширять знания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формах существования воды в природе.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Клуб планирующих в октябре месяце - золотая середина осени - объявляю открытым. - Страница 340 - Планирование беременности - Фор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4941168"/>
            <a:ext cx="1368152" cy="1731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929198"/>
            <a:ext cx="86868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Экономь воду</a:t>
            </a:r>
            <a:endParaRPr lang="ru-RU" sz="8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\Рабочий стол\мама ира\значение воды\экономь вод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85728"/>
            <a:ext cx="5167332" cy="477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Опережаем время - Babyblog.ru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777630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морях и реках обитает,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часто по небу летает.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 наскучит ей летать,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землю падает опять.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Новая папка (4)\вода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0"/>
            <a:ext cx="7848872" cy="58925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Чуть дрожит на ветерке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Лента на просторе,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Узкий кончик в роднике,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широкий в море.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503090325742960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8208912" cy="6156684"/>
          </a:xfrm>
          <a:prstGeom prst="rect">
            <a:avLst/>
          </a:prstGeom>
          <a:noFill/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435280" cy="625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высоты большой срываясь,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Грозно он ревёт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И, о камни разбиваясь,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Пеною встаёт.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f7ab73822322f3e161b39b468a5d3a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8280920" cy="62075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507288" cy="625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водопад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Плэйкаст &quot;С Добрым Утром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484784"/>
            <a:ext cx="1728192" cy="1728192"/>
          </a:xfrm>
          <a:prstGeom prst="rect">
            <a:avLst/>
          </a:prstGeom>
          <a:noFill/>
        </p:spPr>
      </p:pic>
      <p:pic>
        <p:nvPicPr>
          <p:cNvPr id="19460" name="Picture 4" descr="Плэйкаст &quot;С Добрым Утром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708920"/>
            <a:ext cx="1656184" cy="1656184"/>
          </a:xfrm>
          <a:prstGeom prst="rect">
            <a:avLst/>
          </a:prstGeom>
          <a:noFill/>
        </p:spPr>
      </p:pic>
      <p:pic>
        <p:nvPicPr>
          <p:cNvPr id="19462" name="Picture 6" descr="Плэйкаст &quot;С Добрым Утром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356992"/>
            <a:ext cx="1238250" cy="1238250"/>
          </a:xfrm>
          <a:prstGeom prst="rect">
            <a:avLst/>
          </a:prstGeom>
          <a:noFill/>
        </p:spPr>
      </p:pic>
      <p:pic>
        <p:nvPicPr>
          <p:cNvPr id="19464" name="Picture 8" descr="Плэйкаст &quot;С Добрым Утром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4437112"/>
            <a:ext cx="2016224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обходят это место: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земля как будто тесто,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осока, кочки, мхи...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 опоры для ноги.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рина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0"/>
            <a:ext cx="7992888" cy="5994666"/>
          </a:xfrm>
          <a:prstGeom prst="rect">
            <a:avLst/>
          </a:prstGeom>
          <a:noFill/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болото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СМАЙЛИКИ. Записи в рубрике СМАЙЛИКИ. МОЙ МАЛЕНЬКИЙ МИР==VALE…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021289"/>
            <a:ext cx="1978708" cy="836712"/>
          </a:xfrm>
          <a:prstGeom prst="rect">
            <a:avLst/>
          </a:prstGeom>
          <a:noFill/>
        </p:spPr>
      </p:pic>
      <p:pic>
        <p:nvPicPr>
          <p:cNvPr id="17414" name="Picture 6" descr="Diver's forum Смайлики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4437112"/>
            <a:ext cx="1267013" cy="136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4296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Образовательные:</a:t>
            </a:r>
            <a:r>
              <a:rPr lang="ru-RU" b="1" dirty="0" smtClean="0"/>
              <a:t> 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знакомство учащихся с богатством природы – водой, посредством мыслительных операций, в ходе различных форм работы логично и аргументировано ответить на проблемный вопрос; формирование у детей представления о необходимости сохранения окружающей природы в экологическом равновесии; расширение кругозора детей;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i="1" dirty="0" smtClean="0"/>
              <a:t>2.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Развивающие:</a:t>
            </a:r>
            <a:r>
              <a:rPr lang="ru-RU" i="1" dirty="0" smtClean="0"/>
              <a:t>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развитие познавательной активности и творческих способностей учащихся;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совершенствование мыслительных операций: анализа, обобщения, сопоставления;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развитие психических процессов: памяти, мышления, воображения, внимания, восприятия;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развитие эстетических представлений и художественного вкуса учащихся.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i="1" dirty="0" smtClean="0"/>
              <a:t>3.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Воспитательные:</a:t>
            </a:r>
            <a:r>
              <a:rPr lang="ru-RU" i="1" dirty="0" smtClean="0"/>
              <a:t>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воспитание чувства ответственности и бережного отношения к миру природы, осознанию своей значимости в решении экологических проблем;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воспитание у детей интереса к изучению природы родного края;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воспитание усидчивости, аккуратности, любознательность.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без рук, он без ног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земли пробиться смог,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он летом, в самый зной,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Ледяной поит водой. 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105379123_1411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8244408" cy="61833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507288" cy="553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родник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beautiful princess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879164">
            <a:off x="6178240" y="820948"/>
            <a:ext cx="10001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Посреди поля лежит зеркало: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Стекло голубое, а рама зелёная.</a:t>
            </a:r>
            <a:endParaRPr lang="ru-RU" sz="6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adeb84c1ff34e4d1d10e10e331c4877dthumb640x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0"/>
            <a:ext cx="8064896" cy="60486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507288" cy="553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пруд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Здесь - куда не кинем взор -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Водный голубой простор.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нем волна встает стеной,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гребень над волной.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порой тут тишь да гладь.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смогли его узнать?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بالصور_صور_بحر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0"/>
            <a:ext cx="7921898" cy="5942094"/>
          </a:xfrm>
          <a:prstGeom prst="rect">
            <a:avLst/>
          </a:prstGeom>
          <a:noFill/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507288" cy="553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arrier Signal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221088"/>
            <a:ext cx="4176464" cy="1728192"/>
          </a:xfrm>
          <a:prstGeom prst="rect">
            <a:avLst/>
          </a:prstGeom>
          <a:noFill/>
        </p:spPr>
      </p:pic>
      <p:pic>
        <p:nvPicPr>
          <p:cNvPr id="11268" name="Picture 4" descr="Carrier Signal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293096"/>
            <a:ext cx="374441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маме-речке я бегу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молчать я не могу.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её сынок родной,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родился я весной.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1655308071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0"/>
            <a:ext cx="8136904" cy="61026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507288" cy="553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ручей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Утром бусы засверкали,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Всю траву собой заткали,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пошли искать их днём,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Ищем, ищем — не найдём.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2012810166487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8136904" cy="61087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507288" cy="553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Анимашки в форме бабочек, анимированные бабочки Smayls.ru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124744"/>
            <a:ext cx="1800200" cy="1662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339166" cy="5143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Вода- это то, что всем жизнь нам дает.</a:t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силы и бодрости нам придает.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Кристально чиста или очень грязна.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любом состоянье полезна она.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морю идёт, идёт,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до берега дойдёт —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она и пропадёт. 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0"/>
            <a:ext cx="7740352" cy="58052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507288" cy="553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волна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за звездочки сквозные на пальто и на платке.</a:t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сквозные, вырезные, а возьмешь — вода в руке?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17299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8136904" cy="613397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507288" cy="553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снежинка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Запись СТОИТ ЛИ ЗНАКОМИТЬСЯ СЕЙЧАС, ЧТОБЫ НЕ БЫТЬ ОДНОЙ В НОВЫЙ ГОД??? в дневнике Дуня Ветрова, 51 год, Россия, Пермь.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379432"/>
            <a:ext cx="1512168" cy="147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1028" name="Picture 4" descr="Смайлики - 576576551694 на Sibne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7696" y="3989294"/>
            <a:ext cx="2736304" cy="286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человек использует гидросферу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8491566" cy="5794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Святая вода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ама ира\значение воды\Святая во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14290"/>
            <a:ext cx="7143768" cy="516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682" y="5857892"/>
            <a:ext cx="8777318" cy="5079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Питьевая вода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мама ира\значение воды\питьевая во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52"/>
            <a:ext cx="3714776" cy="570218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103902284_5294337_f54cb9c653b7f6966e8f1c1621b162e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42852"/>
            <a:ext cx="3884610" cy="581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86454"/>
            <a:ext cx="870588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Колодец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мама ира\значение воды\колодец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14290"/>
            <a:ext cx="771530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143644"/>
            <a:ext cx="8491566" cy="5079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быту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мама ира\значение воды\в быту 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85728"/>
            <a:ext cx="7786742" cy="57581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281</Words>
  <Application>Microsoft Office PowerPoint</Application>
  <PresentationFormat>Экран (4:3)</PresentationFormat>
  <Paragraphs>78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Вода</vt:lpstr>
      <vt:lpstr>Слайд 24</vt:lpstr>
      <vt:lpstr>Река</vt:lpstr>
      <vt:lpstr>Слайд 26</vt:lpstr>
      <vt:lpstr>водопад</vt:lpstr>
      <vt:lpstr>Слайд 28</vt:lpstr>
      <vt:lpstr>болото</vt:lpstr>
      <vt:lpstr>Слайд 30</vt:lpstr>
      <vt:lpstr>родник</vt:lpstr>
      <vt:lpstr>Слайд 32</vt:lpstr>
      <vt:lpstr>пруд</vt:lpstr>
      <vt:lpstr>Слайд 34</vt:lpstr>
      <vt:lpstr>море</vt:lpstr>
      <vt:lpstr>Слайд 36</vt:lpstr>
      <vt:lpstr>ручей</vt:lpstr>
      <vt:lpstr>Слайд 38</vt:lpstr>
      <vt:lpstr>роса</vt:lpstr>
      <vt:lpstr>Слайд 40</vt:lpstr>
      <vt:lpstr>волна</vt:lpstr>
      <vt:lpstr>Слайд 42</vt:lpstr>
      <vt:lpstr>снежинка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2012-02-09T16:17:36Z</dcterms:modified>
</cp:coreProperties>
</file>