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  <p:sldId id="265" r:id="rId9"/>
    <p:sldId id="261" r:id="rId10"/>
    <p:sldId id="262" r:id="rId11"/>
    <p:sldId id="268" r:id="rId12"/>
    <p:sldId id="270" r:id="rId13"/>
    <p:sldId id="269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70B2CC9-A9CD-4314-B26C-D151513849A2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41CBD1-2AF0-4FD6-8B89-8B4D9F62E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1022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25B458-EDDD-4B3D-BB73-821EA3DA8AA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6B0E19-2F0B-44B6-A627-8FD318A24E57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5EFF5-137F-44B0-82C4-D188219229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41A81B-2AC2-48DF-AB08-B2EAD7B7B635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FF0E6-878A-4666-A5FA-3FB6F8F3DA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3CAAFB-A15A-49C4-80A1-7654026A25C0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6970C-1788-4312-BD65-CEB7B03682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93311E-5C42-4852-85D9-D600CEA29AB9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2977A-097C-4B51-B61C-3BA303BAA9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704F95-9423-428C-9ECB-0C95D8EAB2C4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F72EB2-D8D3-4668-B8BA-9F310D52FD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264378-A5A3-4802-80E7-2E9EDABD00DF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71CA3-A799-401C-9043-7215ABCCD4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B10539-EEC3-4DF2-9AD5-79D8DF7FFD7B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25538-3F7D-4460-8729-E7C263EF0B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9BDBDE-EAA0-4646-8954-91434A6F5A4B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3855F-9F20-4589-9C90-DCBF73C2D2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0BC4D4-F500-4A8D-AE0A-741453178E04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05DA1-5091-4436-BED0-2D33C6737D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0E7E10-90F5-4CF9-BEF0-37F00BF4074C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DB6BB6-F21B-46E0-99E9-FC28D0F238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00F5F8-CE03-4246-A630-7B81B9C181FE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963D1-91E2-49E4-8BA2-2251F95498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EE08E75-9168-4F6C-B186-5963649BF8D5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BBCF348-ABF0-44B4-B59D-A830DDD36B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992243" cy="525658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ВИДЫ ЛЫЖНЫХ </a:t>
            </a:r>
            <a:r>
              <a:rPr lang="ru-RU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ХОДОВ</a:t>
            </a:r>
            <a:br>
              <a:rPr lang="ru-RU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 учитель </a:t>
            </a:r>
            <a:b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физической культуры</a:t>
            </a:r>
            <a:b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Карпенко В.В.</a:t>
            </a:r>
            <a:endParaRPr lang="ru-RU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00" y="476250"/>
            <a:ext cx="9118600" cy="580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467544" y="2708920"/>
            <a:ext cx="8147248" cy="2664296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Этот ход применяется на равнинных участках местности и на пологих подъемах при хороших и отличных условиях скольжения.</a:t>
            </a:r>
          </a:p>
          <a:p>
            <a:pPr eaLnBrk="1" hangingPunct="1"/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Цикл состоит из одного отталкивания ногой. Одновременного отталкивания руками и свободного скольжения на двух лыжах.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Скоростной вариант одновременного одношажного хода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620713"/>
            <a:ext cx="91440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Этот ход применяется на равнинных участках местности при хороших и отличных условиях скольжения.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Цикл одновременного </a:t>
            </a:r>
            <a:r>
              <a:rPr lang="ru-RU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двухшажного</a:t>
            </a:r>
            <a:r>
              <a:rPr lang="ru-RU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хода состоит из двух скользящих шагов, одновременного отталкивания руками и свободного скольжения на двух лыжах.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Лыжник начинает активно и ускоренно подводить маховую ногу к опорной с таким расчетом, чтобы подведение завершилось до окончания отталкивания и руками. Моментом отрыва лыжных палок от снега заканчивается цикл одновременного </a:t>
            </a:r>
            <a:r>
              <a:rPr lang="ru-RU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двухшажного</a:t>
            </a:r>
            <a:r>
              <a:rPr lang="ru-RU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хода.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настоящее время этот ход квалифицированные лыжники применяют редко.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Одновременный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двухшажный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ход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613"/>
            <a:ext cx="9144000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ru-RU" sz="28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Лыжные ходы разделяются по способу отталкивания на </a:t>
            </a:r>
            <a:r>
              <a:rPr lang="ru-RU" sz="3600" b="1" u="sng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попеременные</a:t>
            </a:r>
            <a:r>
              <a:rPr lang="ru-RU" sz="28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(отталкивание палками попеременное) и одновременные (отталкивание палками одновременное) и </a:t>
            </a:r>
            <a:r>
              <a:rPr lang="ru-RU" sz="3600" b="1" u="sng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коньковые</a:t>
            </a:r>
            <a:r>
              <a:rPr lang="ru-RU" sz="28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По числу шагов выделяют попеременный </a:t>
            </a:r>
            <a:r>
              <a:rPr lang="ru-RU" sz="2800" b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двухшажный</a:t>
            </a:r>
            <a:r>
              <a:rPr lang="ru-RU" sz="28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 одновременные </a:t>
            </a:r>
            <a:r>
              <a:rPr lang="ru-RU" sz="2800" b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одношажный</a:t>
            </a:r>
            <a:r>
              <a:rPr lang="ru-RU" sz="28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 </a:t>
            </a:r>
            <a:r>
              <a:rPr lang="ru-RU" sz="2800" b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бесшажный</a:t>
            </a:r>
            <a:r>
              <a:rPr lang="ru-RU" sz="28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ходы.</a:t>
            </a:r>
          </a:p>
        </p:txBody>
      </p:sp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Общие сведения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ru-RU" sz="24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Попеременный </a:t>
            </a:r>
            <a:r>
              <a:rPr lang="ru-RU" sz="2400" b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двухшажный</a:t>
            </a:r>
            <a:r>
              <a:rPr lang="ru-RU" sz="24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ход применяется на равнинных участках дистанции и отлогих склонах (до 2°) при плохом и хорошем скольжении; а при особо благоприятных условиях и на средних склонах (до 5°).</a:t>
            </a:r>
          </a:p>
          <a:p>
            <a:pPr eaLnBrk="1" hangingPunct="1"/>
            <a:r>
              <a:rPr lang="ru-RU" sz="24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Лыжник скользит поочередно то на одной, то на другой лыже  по­переменно (на каждый шаг) отталкивается палками. В повторяющийся цикл движений входят два шага. В каждом шаге различают период скольжения лыжи, когда она движется по снегу, и период ее стояния, когда обеспечивается опора для отталкивания лыжей. В цикле различают пять основных фаз.</a:t>
            </a:r>
          </a:p>
        </p:txBody>
      </p:sp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Попеременный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двухшажный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ход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0"/>
            <a:ext cx="64865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ru-RU" sz="2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Попеременный </a:t>
            </a:r>
            <a:r>
              <a:rPr lang="ru-RU" sz="2400" b="1" dirty="0" err="1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четырехшажный</a:t>
            </a:r>
            <a:r>
              <a:rPr lang="ru-RU" sz="2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ход. </a:t>
            </a:r>
            <a:endParaRPr lang="ru-RU" sz="2400" b="1" dirty="0" smtClean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2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</a:t>
            </a:r>
            <a:r>
              <a:rPr lang="ru-RU" sz="2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Цикл хода состоит из четырех скользящих шагов. На первые два шага лыжник поочередно выносит палки вперед, на третий и четвертый шаг делает два попеременных толчка палками.</a:t>
            </a:r>
          </a:p>
          <a:p>
            <a:pPr eaLnBrk="1" hangingPunct="1"/>
            <a:r>
              <a:rPr lang="ru-RU" sz="24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этом ходе ноги двигаются как в обычном скользящем шаге — непрерывно и равномерно. Первые два скользящих шага, без толчков палками, несколько короче, третий и четвертый шага каждого цикла, в которых помогают палками, — длиннее.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Попеременный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четырехшажный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ход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7913" y="0"/>
            <a:ext cx="6988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4021907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Одновременный </a:t>
            </a:r>
            <a:r>
              <a:rPr lang="ru-RU" sz="24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бесшажный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ход применяется на равнинных участках при отличном скольжении и при хорошем скольжении на уклонах, т.е. на склонах, на которых применяется лыжный ход, так как свободный спуск слишком медленный.</a:t>
            </a:r>
          </a:p>
          <a:p>
            <a:pPr eaLnBrk="1" hangingPunct="1"/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Лыжник скользит стоя на двух лыжах, отталкиваясь одновременно обеими палками.</a:t>
            </a:r>
          </a:p>
        </p:txBody>
      </p:sp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Одновременный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бесшажный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ход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813" y="0"/>
            <a:ext cx="68103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Одновременный </a:t>
            </a:r>
            <a:r>
              <a:rPr lang="ru-RU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одношажный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ход применяется на равнинных участках и на отлогих подъемах при хорошем скольжении, а также на уклонах при удовлетворительном скольжении.</a:t>
            </a:r>
          </a:p>
          <a:p>
            <a:pPr eaLnBrk="1" hangingPunct="1"/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Лыжник в каждом цикле делает одно одновременное отталкивание двумя палками и одно отталкивание лыжей. В зависимости от условий (длина 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и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скорость скольжения) в современных гонках применяются три способа (варианта) этого хода: на старте, особенно общем (в эстафетах), — темповый; на равнине и отлогих подъемах — основной и на уклонах — затяжной.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Одновременный одношажный ход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77</TotalTime>
  <Words>479</Words>
  <Application>Microsoft Office PowerPoint</Application>
  <PresentationFormat>Экран (4:3)</PresentationFormat>
  <Paragraphs>25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ВИДЫ ЛЫЖНЫХ ХОДОВ подготовил учитель                                  физической культуры                                             Карпенко В.В.</vt:lpstr>
      <vt:lpstr>Общие сведения</vt:lpstr>
      <vt:lpstr>Попеременный двухшажный ход</vt:lpstr>
      <vt:lpstr>Презентация PowerPoint</vt:lpstr>
      <vt:lpstr>Попеременный четырехшажный ход</vt:lpstr>
      <vt:lpstr>Презентация PowerPoint</vt:lpstr>
      <vt:lpstr>Одновременный бесшажный ход </vt:lpstr>
      <vt:lpstr>Презентация PowerPoint</vt:lpstr>
      <vt:lpstr>Одновременный одношажный ход</vt:lpstr>
      <vt:lpstr>Презентация PowerPoint</vt:lpstr>
      <vt:lpstr>Скоростной вариант одновременного одношажного хода</vt:lpstr>
      <vt:lpstr>Презентация PowerPoint</vt:lpstr>
      <vt:lpstr>Одновременный двухшажный ход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Лыжный Ход</dc:title>
  <dc:creator>Danilov</dc:creator>
  <cp:lastModifiedBy>Учитель</cp:lastModifiedBy>
  <cp:revision>14</cp:revision>
  <dcterms:created xsi:type="dcterms:W3CDTF">2012-12-21T14:57:14Z</dcterms:created>
  <dcterms:modified xsi:type="dcterms:W3CDTF">2015-02-19T18:55:00Z</dcterms:modified>
</cp:coreProperties>
</file>