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3" r:id="rId7"/>
    <p:sldId id="264" r:id="rId8"/>
    <p:sldId id="265" r:id="rId9"/>
    <p:sldId id="266" r:id="rId10"/>
    <p:sldId id="267" r:id="rId11"/>
    <p:sldId id="268" r:id="rId12"/>
    <p:sldId id="269" r:id="rId13"/>
    <p:sldId id="270" r:id="rId14"/>
    <p:sldId id="271" r:id="rId15"/>
    <p:sldId id="272" r:id="rId16"/>
    <p:sldId id="273" r:id="rId17"/>
    <p:sldId id="274" r:id="rId18"/>
    <p:sldId id="275" r:id="rId19"/>
    <p:sldId id="276" r:id="rId20"/>
    <p:sldId id="277" r:id="rId21"/>
    <p:sldId id="278" r:id="rId22"/>
    <p:sldId id="279" r:id="rId23"/>
    <p:sldId id="280" r:id="rId24"/>
    <p:sldId id="281" r:id="rId25"/>
    <p:sldId id="283" r:id="rId26"/>
    <p:sldId id="282" r:id="rId2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1" d="100"/>
          <a:sy n="61" d="100"/>
        </p:scale>
        <p:origin x="-67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25.04.2014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jpe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9" name="Picture 5" descr="C:\Documents and Settings\123\Рабочий стол\i (3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4"/>
            <a:ext cx="7772400" cy="3357586"/>
          </a:xfrm>
        </p:spPr>
        <p:txBody>
          <a:bodyPr/>
          <a:lstStyle/>
          <a:p>
            <a:r>
              <a:rPr lang="ru-RU" b="1" dirty="0" smtClean="0">
                <a:latin typeface="Candara" pitchFamily="34" charset="0"/>
              </a:rPr>
              <a:t>Южные материки</a:t>
            </a:r>
            <a:br>
              <a:rPr lang="ru-RU" b="1" dirty="0" smtClean="0">
                <a:latin typeface="Candara" pitchFamily="34" charset="0"/>
              </a:rPr>
            </a:br>
            <a:r>
              <a:rPr lang="ru-RU" b="1" dirty="0" smtClean="0">
                <a:latin typeface="Candara" pitchFamily="34" charset="0"/>
              </a:rPr>
              <a:t>урок-игра для 7 класса</a:t>
            </a:r>
            <a:endParaRPr lang="ru-RU" b="1" dirty="0">
              <a:latin typeface="Candara" pitchFamily="34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786578" y="5072074"/>
            <a:ext cx="2143140" cy="1428760"/>
          </a:xfrm>
        </p:spPr>
        <p:txBody>
          <a:bodyPr>
            <a:normAutofit lnSpcReduction="10000"/>
          </a:bodyPr>
          <a:lstStyle/>
          <a:p>
            <a:r>
              <a:rPr lang="ru-RU" sz="2000" i="1" dirty="0" smtClean="0"/>
              <a:t>Автор: </a:t>
            </a:r>
          </a:p>
          <a:p>
            <a:r>
              <a:rPr lang="ru-RU" sz="2000" i="1" dirty="0" err="1" smtClean="0"/>
              <a:t>Фофанова</a:t>
            </a:r>
            <a:r>
              <a:rPr lang="ru-RU" sz="2000" i="1" dirty="0" smtClean="0"/>
              <a:t> </a:t>
            </a:r>
          </a:p>
          <a:p>
            <a:r>
              <a:rPr lang="ru-RU" sz="2000" i="1" dirty="0" smtClean="0"/>
              <a:t>Екатерина </a:t>
            </a:r>
          </a:p>
          <a:p>
            <a:r>
              <a:rPr lang="ru-RU" sz="2000" i="1" dirty="0" smtClean="0"/>
              <a:t>Васильевна</a:t>
            </a:r>
            <a:endParaRPr lang="ru-RU" sz="20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Расположите вершины по высоте,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начиная с наименьшей: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Джомолунгма, Косцюшко,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Мак-Кинли, </a:t>
            </a:r>
            <a:r>
              <a:rPr lang="ru-RU" dirty="0" err="1" smtClean="0">
                <a:solidFill>
                  <a:schemeClr val="tx1"/>
                </a:solidFill>
              </a:rPr>
              <a:t>Аконкагуа</a:t>
            </a:r>
            <a:r>
              <a:rPr lang="ru-RU" dirty="0" smtClean="0">
                <a:solidFill>
                  <a:schemeClr val="tx1"/>
                </a:solidFill>
              </a:rPr>
              <a:t>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Назовите четыре моря,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имеющие цветные названия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Самый влажный материк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Самый высокий материк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Самый жаркий материк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Самый сухой материк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Самая длинная река мира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endParaRPr lang="ru-RU" dirty="0" smtClean="0">
              <a:solidFill>
                <a:schemeClr val="tx1"/>
              </a:solidFill>
            </a:endParaRP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Материк,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где нет действующих вулканов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Каким материкам принадлежат горы: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а) Драконовы,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б) Большой Водораздельный хребет,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в) Эребус, г) Анды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Расположите эти материки в порядке их открытия, начиная с самого раннего: Антарктида, Африка, Южная Америка, Австралия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первый</a:t>
            </a:r>
            <a:br>
              <a:rPr lang="ru-RU" dirty="0" smtClean="0"/>
            </a:br>
            <a:r>
              <a:rPr lang="ru-RU" dirty="0" smtClean="0"/>
              <a:t>«Будем знакомы»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2051" name="Picture 3" descr="C:\Documents and Settings\123\Рабочий стол\i (4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500174"/>
            <a:ext cx="8715436" cy="507209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Как называется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воздушная оболочка Земли?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Наиболее полно климатические пояса представлены: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а) Южная Америка, б) Африка,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в) </a:t>
            </a:r>
            <a:r>
              <a:rPr lang="ru-RU" dirty="0" err="1" smtClean="0">
                <a:solidFill>
                  <a:schemeClr val="tx1"/>
                </a:solidFill>
              </a:rPr>
              <a:t>Австралия,г</a:t>
            </a:r>
            <a:r>
              <a:rPr lang="ru-RU" dirty="0" smtClean="0">
                <a:solidFill>
                  <a:schemeClr val="tx1"/>
                </a:solidFill>
              </a:rPr>
              <a:t>) Антарктида.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четвертый </a:t>
            </a:r>
            <a:br>
              <a:rPr lang="ru-RU" dirty="0" smtClean="0"/>
            </a:br>
            <a:r>
              <a:rPr lang="ru-RU" dirty="0" smtClean="0"/>
              <a:t>«презентация»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Каждая команда представляет свой материк в виде презентации.</a:t>
            </a:r>
            <a:endParaRPr lang="ru-RU" dirty="0"/>
          </a:p>
        </p:txBody>
      </p:sp>
      <p:pic>
        <p:nvPicPr>
          <p:cNvPr id="4098" name="Picture 2" descr="C:\Documents and Settings\123\Рабочий стол\i (2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929322" y="3071810"/>
            <a:ext cx="2786082" cy="3357586"/>
          </a:xfrm>
          <a:prstGeom prst="rect">
            <a:avLst/>
          </a:prstGeom>
          <a:noFill/>
        </p:spPr>
      </p:pic>
      <p:pic>
        <p:nvPicPr>
          <p:cNvPr id="4099" name="Picture 3" descr="C:\Documents and Settings\123\Рабочий стол\i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143240" y="3000372"/>
            <a:ext cx="3000396" cy="3500462"/>
          </a:xfrm>
          <a:prstGeom prst="rect">
            <a:avLst/>
          </a:prstGeom>
          <a:noFill/>
        </p:spPr>
      </p:pic>
      <p:pic>
        <p:nvPicPr>
          <p:cNvPr id="4100" name="Picture 4" descr="C:\Documents and Settings\123\Рабочий стол\i (1)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57158" y="3000372"/>
            <a:ext cx="2786082" cy="338507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пятый </a:t>
            </a:r>
            <a:br>
              <a:rPr lang="ru-RU" dirty="0" smtClean="0"/>
            </a:br>
            <a:r>
              <a:rPr lang="ru-RU" dirty="0" smtClean="0"/>
              <a:t>«капитаны»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numCol="1"/>
          <a:lstStyle/>
          <a:p>
            <a:pPr algn="ctr"/>
            <a:endParaRPr lang="ru-RU" dirty="0"/>
          </a:p>
        </p:txBody>
      </p:sp>
      <p:pic>
        <p:nvPicPr>
          <p:cNvPr id="5122" name="Picture 2" descr="C:\Documents and Settings\123\Рабочий стол\ef8cf1b2da0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42910" y="1500174"/>
            <a:ext cx="7929618" cy="49292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23\Рабочий стол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00174"/>
            <a:ext cx="8686800" cy="278608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Подведение итогов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71942"/>
            <a:ext cx="8686800" cy="2008183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Documents and Settings\123\Рабочий стол\i (6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214346" y="0"/>
            <a:ext cx="9358346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4800" y="1500174"/>
            <a:ext cx="8686800" cy="2786082"/>
          </a:xfrm>
        </p:spPr>
        <p:txBody>
          <a:bodyPr>
            <a:normAutofit/>
          </a:bodyPr>
          <a:lstStyle/>
          <a:p>
            <a:pPr algn="ctr"/>
            <a:r>
              <a:rPr lang="ru-RU" sz="6000" dirty="0" smtClean="0">
                <a:solidFill>
                  <a:schemeClr val="tx1"/>
                </a:solidFill>
              </a:rPr>
              <a:t>Спасибо за игру!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4071942"/>
            <a:ext cx="8686800" cy="2008183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/>
              <a:t>Конкурс второй</a:t>
            </a:r>
            <a:br>
              <a:rPr lang="ru-RU" dirty="0" smtClean="0"/>
            </a:br>
            <a:r>
              <a:rPr lang="ru-RU" dirty="0" smtClean="0"/>
              <a:t>«Навигатор»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 smtClean="0"/>
              <a:t>Пользуясь физической картой мира, помогите группе школьников добраться до пункта назначения морским путем. </a:t>
            </a:r>
          </a:p>
          <a:p>
            <a:r>
              <a:rPr lang="ru-RU" sz="2000" dirty="0" smtClean="0"/>
              <a:t>Соберите все необходимое в дорогу.</a:t>
            </a:r>
          </a:p>
          <a:p>
            <a:r>
              <a:rPr lang="ru-RU" sz="2000" dirty="0" smtClean="0"/>
              <a:t>Опишите свое путешествие.</a:t>
            </a:r>
          </a:p>
          <a:p>
            <a:r>
              <a:rPr lang="ru-RU" sz="2000" dirty="0" smtClean="0"/>
              <a:t>Время </a:t>
            </a:r>
            <a:r>
              <a:rPr lang="ru-RU" sz="2000" dirty="0" smtClean="0"/>
              <a:t>7</a:t>
            </a:r>
            <a:r>
              <a:rPr lang="ru-RU" sz="2000" dirty="0" smtClean="0"/>
              <a:t> </a:t>
            </a:r>
            <a:r>
              <a:rPr lang="ru-RU" sz="2000" dirty="0" smtClean="0"/>
              <a:t>минут. </a:t>
            </a:r>
          </a:p>
          <a:p>
            <a:pPr marL="457200" indent="-457200">
              <a:buFont typeface="+mj-lt"/>
              <a:buAutoNum type="arabicPeriod"/>
            </a:pPr>
            <a:endParaRPr lang="ru-RU" sz="2000" dirty="0"/>
          </a:p>
        </p:txBody>
      </p:sp>
      <p:sp>
        <p:nvSpPr>
          <p:cNvPr id="5" name="Параллелограмм 4"/>
          <p:cNvSpPr/>
          <p:nvPr/>
        </p:nvSpPr>
        <p:spPr>
          <a:xfrm>
            <a:off x="214282" y="3714752"/>
            <a:ext cx="2928958" cy="2000264"/>
          </a:xfrm>
          <a:prstGeom prst="parallelogram">
            <a:avLst/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Команда</a:t>
            </a:r>
          </a:p>
          <a:p>
            <a:pPr algn="ctr"/>
            <a:r>
              <a:rPr lang="ru-RU" dirty="0" smtClean="0">
                <a:solidFill>
                  <a:srgbClr val="FFFF00"/>
                </a:solidFill>
              </a:rPr>
              <a:t>« Южная Америка»</a:t>
            </a:r>
          </a:p>
          <a:p>
            <a:pPr algn="ctr"/>
            <a:r>
              <a:rPr lang="ru-RU" dirty="0" smtClean="0"/>
              <a:t>Нарьян-Мар-Сантьяго</a:t>
            </a:r>
            <a:endParaRPr lang="ru-RU" dirty="0"/>
          </a:p>
        </p:txBody>
      </p:sp>
      <p:sp>
        <p:nvSpPr>
          <p:cNvPr id="8" name="Трапеция 7"/>
          <p:cNvSpPr/>
          <p:nvPr/>
        </p:nvSpPr>
        <p:spPr>
          <a:xfrm>
            <a:off x="3143240" y="3143248"/>
            <a:ext cx="2643206" cy="2214578"/>
          </a:xfrm>
          <a:prstGeom prst="trapezoid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Команда «Африка»</a:t>
            </a:r>
          </a:p>
          <a:p>
            <a:pPr algn="ctr"/>
            <a:r>
              <a:rPr lang="ru-RU" dirty="0" smtClean="0"/>
              <a:t>Нарьян-Мар </a:t>
            </a:r>
            <a:r>
              <a:rPr lang="ru-RU" dirty="0" smtClean="0"/>
              <a:t>-</a:t>
            </a:r>
            <a:r>
              <a:rPr lang="ru-RU" dirty="0" smtClean="0"/>
              <a:t>Кейптаун</a:t>
            </a:r>
            <a:endParaRPr lang="ru-RU" dirty="0"/>
          </a:p>
        </p:txBody>
      </p:sp>
      <p:sp>
        <p:nvSpPr>
          <p:cNvPr id="10" name="Правильный пятиугольник 9"/>
          <p:cNvSpPr/>
          <p:nvPr/>
        </p:nvSpPr>
        <p:spPr>
          <a:xfrm>
            <a:off x="5929322" y="3214686"/>
            <a:ext cx="2786082" cy="2714644"/>
          </a:xfrm>
          <a:prstGeom prst="pentagon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rgbClr val="FFFF00"/>
                </a:solidFill>
              </a:rPr>
              <a:t>Команда «Австралия»</a:t>
            </a:r>
          </a:p>
          <a:p>
            <a:pPr algn="ctr"/>
            <a:r>
              <a:rPr lang="ru-RU" dirty="0" smtClean="0"/>
              <a:t>Нарьян-Мар-Канберра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/>
              <a:t>    </a:t>
            </a:r>
            <a:r>
              <a:rPr lang="ru-RU" dirty="0" smtClean="0">
                <a:solidFill>
                  <a:schemeClr val="tx1"/>
                </a:solidFill>
              </a:rPr>
              <a:t>Правда ли, что вся суша Земли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могла бы разместиться на территории,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равной по площади Тихому океану?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Какой континент пересекают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все меридианы?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Как называется прибор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для измерения атмосферного давления?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Как называется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водная оболочка Земли? 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Назовите точку на Земле,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для определения которой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достаточно знать только долготу.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Documents and Settings\123\Рабочий стол\i (5)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chemeClr val="tx1"/>
                </a:solidFill>
              </a:rPr>
              <a:t>Конкурс третий </a:t>
            </a:r>
            <a:br>
              <a:rPr lang="ru-RU" dirty="0" smtClean="0">
                <a:solidFill>
                  <a:schemeClr val="tx1"/>
                </a:solidFill>
              </a:rPr>
            </a:br>
            <a:r>
              <a:rPr lang="ru-RU" dirty="0" smtClean="0">
                <a:solidFill>
                  <a:schemeClr val="tx1"/>
                </a:solidFill>
              </a:rPr>
              <a:t>«географическая копилка»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04800" y="2143116"/>
            <a:ext cx="8686800" cy="3937009"/>
          </a:xfrm>
        </p:spPr>
        <p:txBody>
          <a:bodyPr/>
          <a:lstStyle/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Назовите точки на Земле, 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для определения которых</a:t>
            </a:r>
          </a:p>
          <a:p>
            <a:pPr algn="ctr">
              <a:buNone/>
            </a:pPr>
            <a:r>
              <a:rPr lang="ru-RU" dirty="0" smtClean="0">
                <a:solidFill>
                  <a:schemeClr val="tx1"/>
                </a:solidFill>
              </a:rPr>
              <a:t> достаточно указать только их широту</a:t>
            </a:r>
            <a:endParaRPr lang="ru-RU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498</TotalTime>
  <Words>302</Words>
  <PresentationFormat>Экран (4:3)</PresentationFormat>
  <Paragraphs>80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Трек</vt:lpstr>
      <vt:lpstr>Южные материки урок-игра для 7 класса</vt:lpstr>
      <vt:lpstr>Конкурс первый «Будем знакомы» </vt:lpstr>
      <vt:lpstr>Конкурс второй «Навигатор»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третий  «географическая копилка»</vt:lpstr>
      <vt:lpstr>Конкурс четвертый  «презентация»</vt:lpstr>
      <vt:lpstr>Конкурс пятый  «капитаны»</vt:lpstr>
      <vt:lpstr>Подведение итогов</vt:lpstr>
      <vt:lpstr>Спасибо за игру!</vt:lpstr>
      <vt:lpstr>Слайд 26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Южные материки урок-игра для 7 класса</dc:title>
  <cp:lastModifiedBy>асер</cp:lastModifiedBy>
  <cp:revision>40</cp:revision>
  <dcterms:modified xsi:type="dcterms:W3CDTF">2014-04-25T09:14:02Z</dcterms:modified>
</cp:coreProperties>
</file>