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3" r:id="rId2"/>
    <p:sldMasterId id="2147483685" r:id="rId3"/>
    <p:sldMasterId id="2147483695" r:id="rId4"/>
    <p:sldMasterId id="2147483697" r:id="rId5"/>
    <p:sldMasterId id="2147483707" r:id="rId6"/>
    <p:sldMasterId id="2147483720" r:id="rId7"/>
  </p:sldMasterIdLst>
  <p:sldIdLst>
    <p:sldId id="263" r:id="rId8"/>
    <p:sldId id="278" r:id="rId9"/>
    <p:sldId id="275" r:id="rId10"/>
    <p:sldId id="262" r:id="rId11"/>
    <p:sldId id="257" r:id="rId12"/>
    <p:sldId id="259" r:id="rId13"/>
    <p:sldId id="260" r:id="rId14"/>
    <p:sldId id="261" r:id="rId15"/>
    <p:sldId id="265" r:id="rId16"/>
    <p:sldId id="267" r:id="rId17"/>
    <p:sldId id="270" r:id="rId18"/>
    <p:sldId id="266" r:id="rId19"/>
    <p:sldId id="271" r:id="rId20"/>
    <p:sldId id="268" r:id="rId21"/>
    <p:sldId id="269" r:id="rId22"/>
    <p:sldId id="280" r:id="rId23"/>
    <p:sldId id="285" r:id="rId24"/>
    <p:sldId id="286" r:id="rId25"/>
    <p:sldId id="287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085" autoAdjust="0"/>
    <p:restoredTop sz="94660"/>
  </p:normalViewPr>
  <p:slideViewPr>
    <p:cSldViewPr>
      <p:cViewPr varScale="1">
        <p:scale>
          <a:sx n="48" d="100"/>
          <a:sy n="48" d="100"/>
        </p:scale>
        <p:origin x="-4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 latinLnBrk="0">
              <a:defRPr lang="ru-RU">
                <a:latin typeface="+mn-lt"/>
                <a:cs typeface="Arial" pitchFamily="34" charset="0"/>
              </a:defRPr>
            </a:lvl1pPr>
            <a:extLst/>
          </a:lstStyle>
          <a:p>
            <a:fld id="{743653DA-8BF4-4869-96FE-9BCF43372D46}" type="datetimeFigureOut">
              <a:rPr/>
              <a:pPr/>
              <a:t>10/5/2008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‹#›</a:t>
            </a:fld>
            <a:endParaRPr lang="ru-RU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ctr" latinLnBrk="0">
              <a:defRPr lang="ru-RU" sz="38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latinLnBrk="0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latinLnBrk="0">
              <a:defRPr lang="ru-RU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latinLnBrk="0">
              <a:defRPr lang="ru-RU">
                <a:latin typeface="+mn-lt"/>
              </a:defRPr>
            </a:lvl1pPr>
            <a:lvl2pPr>
              <a:defRPr lang="ru-RU">
                <a:latin typeface="+mn-lt"/>
              </a:defRPr>
            </a:lvl2pPr>
            <a:lvl3pPr>
              <a:defRPr lang="ru-RU">
                <a:latin typeface="+mn-lt"/>
              </a:defRPr>
            </a:lvl3pPr>
            <a:lvl4pPr>
              <a:defRPr lang="ru-RU">
                <a:latin typeface="+mn-lt"/>
              </a:defRPr>
            </a:lvl4pPr>
            <a:lvl5pPr>
              <a:defRPr lang="ru-RU">
                <a:latin typeface="+mn-lt"/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/>
              <a:pPr/>
              <a:t>10/5/2008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latinLnBrk="0">
              <a:buNone/>
              <a:defRPr lang="ru-RU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latinLnBrk="0">
              <a:buNone/>
              <a:defRPr lang="ru-RU" sz="2000">
                <a:solidFill>
                  <a:schemeClr val="tx2"/>
                </a:solidFill>
              </a:defRPr>
            </a:lvl1pPr>
            <a:lvl2pPr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/>
              <a:pPr/>
              <a:t>10/5/2008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latinLnBrk="0">
              <a:buFontTx/>
              <a:buNone/>
              <a:defRPr lang="ru-RU" sz="2000">
                <a:solidFill>
                  <a:schemeClr val="bg1"/>
                </a:solidFill>
              </a:defRPr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latinLnBrk="0">
              <a:defRPr lang="ru-RU" sz="2800">
                <a:solidFill>
                  <a:schemeClr val="bg1"/>
                </a:solidFill>
              </a:defRPr>
            </a:lvl1pPr>
            <a:lvl2pPr>
              <a:defRPr lang="ru-RU" sz="2400">
                <a:solidFill>
                  <a:schemeClr val="bg1"/>
                </a:solidFill>
              </a:defRPr>
            </a:lvl2pPr>
            <a:lvl3pPr>
              <a:defRPr lang="ru-RU" sz="2000">
                <a:solidFill>
                  <a:schemeClr val="bg1"/>
                </a:solidFill>
              </a:defRPr>
            </a:lvl3pPr>
            <a:lvl4pPr>
              <a:defRPr lang="ru-RU" sz="1800">
                <a:solidFill>
                  <a:schemeClr val="bg1"/>
                </a:solidFill>
              </a:defRPr>
            </a:lvl4pPr>
            <a:lvl5pPr>
              <a:defRPr lang="ru-RU" sz="1800">
                <a:solidFill>
                  <a:schemeClr val="bg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fld id="{3B5F1E3E-4B2F-4895-B65E-28B2E64F39F6}" type="datetimeFigureOut">
              <a:rPr/>
              <a:pPr/>
              <a:t>10/5/2008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algn="ctr" latinLnBrk="0">
              <a:defRPr lang="ru-RU" sz="4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latinLnBrk="0">
              <a:buNone/>
              <a:defRPr lang="ru-RU" sz="2400" b="1">
                <a:solidFill>
                  <a:schemeClr val="accent2"/>
                </a:solidFill>
              </a:defRPr>
            </a:lvl1pPr>
            <a:lvl2pPr>
              <a:buNone/>
              <a:defRPr lang="ru-RU" sz="2000" b="1"/>
            </a:lvl2pPr>
            <a:lvl3pPr>
              <a:buNone/>
              <a:defRPr lang="ru-RU" sz="1800" b="1"/>
            </a:lvl3pPr>
            <a:lvl4pPr>
              <a:buNone/>
              <a:defRPr lang="ru-RU" sz="1600" b="1"/>
            </a:lvl4pPr>
            <a:lvl5pPr>
              <a:buNone/>
              <a:defRPr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latinLnBrk="0">
              <a:buNone/>
              <a:defRPr lang="ru-RU" sz="2400" b="1">
                <a:solidFill>
                  <a:schemeClr val="accent2"/>
                </a:solidFill>
              </a:defRPr>
            </a:lvl1pPr>
            <a:lvl2pPr>
              <a:buNone/>
              <a:defRPr lang="ru-RU" sz="2000" b="1"/>
            </a:lvl2pPr>
            <a:lvl3pPr>
              <a:buNone/>
              <a:defRPr lang="ru-RU" sz="1800" b="1"/>
            </a:lvl3pPr>
            <a:lvl4pPr>
              <a:buNone/>
              <a:defRPr lang="ru-RU" sz="1600" b="1"/>
            </a:lvl4pPr>
            <a:lvl5pPr>
              <a:buNone/>
              <a:defRPr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latinLnBrk="0">
              <a:defRPr lang="ru-RU" sz="2400">
                <a:solidFill>
                  <a:schemeClr val="tx1"/>
                </a:solidFill>
              </a:defRPr>
            </a:lvl1pPr>
            <a:lvl2pPr>
              <a:defRPr lang="ru-RU" sz="2000">
                <a:solidFill>
                  <a:schemeClr val="tx1"/>
                </a:solidFill>
              </a:defRPr>
            </a:lvl2pPr>
            <a:lvl3pPr>
              <a:defRPr lang="ru-RU" sz="1800">
                <a:solidFill>
                  <a:schemeClr val="tx1"/>
                </a:solidFill>
              </a:defRPr>
            </a:lvl3pPr>
            <a:lvl4pPr>
              <a:defRPr lang="ru-RU" sz="1600">
                <a:solidFill>
                  <a:schemeClr val="tx1"/>
                </a:solidFill>
              </a:defRPr>
            </a:lvl4pPr>
            <a:lvl5pPr>
              <a:defRPr lang="ru-RU" sz="16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latinLnBrk="0"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/>
              <a:pPr/>
              <a:t>10/5/2008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algn="ctr" latinLnBrk="0">
              <a:defRPr lang="ru-RU" sz="4000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/>
              <a:pPr/>
              <a:t>10/5/2008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/>
              <a:pPr/>
              <a:t>10/5/2008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одержимо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ctr" latinLnBrk="0">
              <a:buNone/>
              <a:defRPr lang="ru-RU" sz="3600" b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latinLnBrk="0">
              <a:buNone/>
              <a:defRPr lang="ru-RU" sz="1800"/>
            </a:lvl1pPr>
            <a:lvl2pPr>
              <a:buNone/>
              <a:defRPr lang="ru-RU" sz="1200"/>
            </a:lvl2pPr>
            <a:lvl3pPr>
              <a:buNone/>
              <a:defRPr lang="ru-RU" sz="1000"/>
            </a:lvl3pPr>
            <a:lvl4pPr>
              <a:buNone/>
              <a:defRPr lang="ru-RU" sz="900"/>
            </a:lvl4pPr>
            <a:lvl5pPr>
              <a:buNone/>
              <a:defRPr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latinLnBrk="0"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/>
              <a:pPr/>
              <a:t>10/5/2008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ctr" latinLnBrk="0">
              <a:buNone/>
              <a:defRPr lang="ru-RU" sz="2100" b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latinLnBrk="0">
              <a:buNone/>
              <a:defRPr lang="ru-RU" sz="32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latinLnBrk="0"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>
              <a:defRPr lang="ru-RU" sz="1200"/>
            </a:lvl2pPr>
            <a:lvl3pPr>
              <a:defRPr lang="ru-RU" sz="1000"/>
            </a:lvl3pPr>
            <a:lvl4pPr>
              <a:defRPr lang="ru-RU" sz="900"/>
            </a:lvl4pPr>
            <a:lvl5pPr>
              <a:defRPr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/>
              <a:pPr/>
              <a:t>10/5/2008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 latinLnBrk="0">
              <a:defRPr lang="ru-RU">
                <a:latin typeface="+mn-lt"/>
                <a:cs typeface="Arial" pitchFamily="34" charset="0"/>
              </a:defRPr>
            </a:lvl1pPr>
            <a:extLst/>
          </a:lstStyle>
          <a:p>
            <a:fld id="{743653DA-8BF4-4869-96FE-9BCF43372D46}" type="datetimeFigureOut">
              <a:rPr/>
              <a:pPr/>
              <a:t>10/5/2008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‹#›</a:t>
            </a:fld>
            <a:endParaRPr lang="ru-RU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ctr" latinLnBrk="0">
              <a:defRPr lang="ru-RU" sz="38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latinLnBrk="0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latinLnBrk="0">
              <a:defRPr lang="ru-RU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latinLnBrk="0">
              <a:defRPr lang="ru-RU">
                <a:latin typeface="+mn-lt"/>
              </a:defRPr>
            </a:lvl1pPr>
            <a:lvl2pPr>
              <a:defRPr lang="ru-RU">
                <a:latin typeface="+mn-lt"/>
              </a:defRPr>
            </a:lvl2pPr>
            <a:lvl3pPr>
              <a:defRPr lang="ru-RU">
                <a:latin typeface="+mn-lt"/>
              </a:defRPr>
            </a:lvl3pPr>
            <a:lvl4pPr>
              <a:defRPr lang="ru-RU">
                <a:latin typeface="+mn-lt"/>
              </a:defRPr>
            </a:lvl4pPr>
            <a:lvl5pPr>
              <a:defRPr lang="ru-RU">
                <a:latin typeface="+mn-lt"/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/>
              <a:pPr/>
              <a:t>10/5/2008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latinLnBrk="0">
              <a:buNone/>
              <a:defRPr lang="ru-RU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latinLnBrk="0">
              <a:buNone/>
              <a:defRPr lang="ru-RU" sz="2000">
                <a:solidFill>
                  <a:schemeClr val="tx2"/>
                </a:solidFill>
              </a:defRPr>
            </a:lvl1pPr>
            <a:lvl2pPr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/>
              <a:pPr/>
              <a:t>10/5/2008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latinLnBrk="0">
              <a:buFontTx/>
              <a:buNone/>
              <a:defRPr lang="ru-RU" sz="2000">
                <a:solidFill>
                  <a:schemeClr val="bg1"/>
                </a:solidFill>
              </a:defRPr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latinLnBrk="0">
              <a:defRPr lang="ru-RU" sz="2800">
                <a:solidFill>
                  <a:schemeClr val="bg1"/>
                </a:solidFill>
              </a:defRPr>
            </a:lvl1pPr>
            <a:lvl2pPr>
              <a:defRPr lang="ru-RU" sz="2400">
                <a:solidFill>
                  <a:schemeClr val="bg1"/>
                </a:solidFill>
              </a:defRPr>
            </a:lvl2pPr>
            <a:lvl3pPr>
              <a:defRPr lang="ru-RU" sz="2000">
                <a:solidFill>
                  <a:schemeClr val="bg1"/>
                </a:solidFill>
              </a:defRPr>
            </a:lvl3pPr>
            <a:lvl4pPr>
              <a:defRPr lang="ru-RU" sz="1800">
                <a:solidFill>
                  <a:schemeClr val="bg1"/>
                </a:solidFill>
              </a:defRPr>
            </a:lvl4pPr>
            <a:lvl5pPr>
              <a:defRPr lang="ru-RU" sz="1800">
                <a:solidFill>
                  <a:schemeClr val="bg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fld id="{3B5F1E3E-4B2F-4895-B65E-28B2E64F39F6}" type="datetimeFigureOut">
              <a:rPr/>
              <a:pPr/>
              <a:t>10/5/2008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algn="ctr" latinLnBrk="0">
              <a:defRPr lang="ru-RU" sz="4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latinLnBrk="0">
              <a:buNone/>
              <a:defRPr lang="ru-RU" sz="2400" b="1">
                <a:solidFill>
                  <a:schemeClr val="accent2"/>
                </a:solidFill>
              </a:defRPr>
            </a:lvl1pPr>
            <a:lvl2pPr>
              <a:buNone/>
              <a:defRPr lang="ru-RU" sz="2000" b="1"/>
            </a:lvl2pPr>
            <a:lvl3pPr>
              <a:buNone/>
              <a:defRPr lang="ru-RU" sz="1800" b="1"/>
            </a:lvl3pPr>
            <a:lvl4pPr>
              <a:buNone/>
              <a:defRPr lang="ru-RU" sz="1600" b="1"/>
            </a:lvl4pPr>
            <a:lvl5pPr>
              <a:buNone/>
              <a:defRPr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latinLnBrk="0">
              <a:buNone/>
              <a:defRPr lang="ru-RU" sz="2400" b="1">
                <a:solidFill>
                  <a:schemeClr val="accent2"/>
                </a:solidFill>
              </a:defRPr>
            </a:lvl1pPr>
            <a:lvl2pPr>
              <a:buNone/>
              <a:defRPr lang="ru-RU" sz="2000" b="1"/>
            </a:lvl2pPr>
            <a:lvl3pPr>
              <a:buNone/>
              <a:defRPr lang="ru-RU" sz="1800" b="1"/>
            </a:lvl3pPr>
            <a:lvl4pPr>
              <a:buNone/>
              <a:defRPr lang="ru-RU" sz="1600" b="1"/>
            </a:lvl4pPr>
            <a:lvl5pPr>
              <a:buNone/>
              <a:defRPr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latinLnBrk="0">
              <a:defRPr lang="ru-RU" sz="2400">
                <a:solidFill>
                  <a:schemeClr val="tx1"/>
                </a:solidFill>
              </a:defRPr>
            </a:lvl1pPr>
            <a:lvl2pPr>
              <a:defRPr lang="ru-RU" sz="2000">
                <a:solidFill>
                  <a:schemeClr val="tx1"/>
                </a:solidFill>
              </a:defRPr>
            </a:lvl2pPr>
            <a:lvl3pPr>
              <a:defRPr lang="ru-RU" sz="1800">
                <a:solidFill>
                  <a:schemeClr val="tx1"/>
                </a:solidFill>
              </a:defRPr>
            </a:lvl3pPr>
            <a:lvl4pPr>
              <a:defRPr lang="ru-RU" sz="1600">
                <a:solidFill>
                  <a:schemeClr val="tx1"/>
                </a:solidFill>
              </a:defRPr>
            </a:lvl4pPr>
            <a:lvl5pPr>
              <a:defRPr lang="ru-RU" sz="16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latinLnBrk="0"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/>
              <a:pPr/>
              <a:t>10/5/2008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algn="ctr" latinLnBrk="0">
              <a:defRPr lang="ru-RU" sz="4000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/>
              <a:pPr/>
              <a:t>10/5/2008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/>
              <a:pPr/>
              <a:t>10/5/2008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одержимо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ctr" latinLnBrk="0">
              <a:buNone/>
              <a:defRPr lang="ru-RU" sz="3600" b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latinLnBrk="0">
              <a:buNone/>
              <a:defRPr lang="ru-RU" sz="1800"/>
            </a:lvl1pPr>
            <a:lvl2pPr>
              <a:buNone/>
              <a:defRPr lang="ru-RU" sz="1200"/>
            </a:lvl2pPr>
            <a:lvl3pPr>
              <a:buNone/>
              <a:defRPr lang="ru-RU" sz="1000"/>
            </a:lvl3pPr>
            <a:lvl4pPr>
              <a:buNone/>
              <a:defRPr lang="ru-RU" sz="900"/>
            </a:lvl4pPr>
            <a:lvl5pPr>
              <a:buNone/>
              <a:defRPr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latinLnBrk="0"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/>
              <a:pPr/>
              <a:t>10/5/2008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ctr" latinLnBrk="0">
              <a:buNone/>
              <a:defRPr lang="ru-RU" sz="2100" b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latinLnBrk="0">
              <a:buNone/>
              <a:defRPr lang="ru-RU" sz="32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latinLnBrk="0"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>
              <a:defRPr lang="ru-RU" sz="1200"/>
            </a:lvl2pPr>
            <a:lvl3pPr>
              <a:defRPr lang="ru-RU" sz="1000"/>
            </a:lvl3pPr>
            <a:lvl4pPr>
              <a:defRPr lang="ru-RU" sz="900"/>
            </a:lvl4pPr>
            <a:lvl5pPr>
              <a:defRPr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/>
              <a:pPr/>
              <a:t>10/5/2008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4/20/2013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4/20/2013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4/20/2013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4/20/2013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4/20/2013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43653DA-8BF4-4869-96FE-9BCF43372D4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AC53DF-4216-466D-99A7-94400E6C2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3816DF-213E-421B-92D3-C068DBB023D6}" type="datetimeFigureOut">
              <a:rPr lang="ru-RU" smtClean="0">
                <a:solidFill>
                  <a:schemeClr val="tx2"/>
                </a:solidFill>
              </a:rPr>
              <a:pPr/>
              <a:t>20.04.2013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l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l"/>
              <a:t>‹#›</a:t>
            </a:fld>
            <a:endParaRPr lang="ru-RU" sz="120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DED3D3-6235-4F4C-B439-DF277FB555A7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83C494-2A87-468C-A21B-CB14FB9ABB0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D93096-5B34-4342-9326-69289CEAE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ru-RU" smtClean="0">
                <a:solidFill>
                  <a:schemeClr val="tx2"/>
                </a:solidFill>
              </a:rPr>
              <a:pPr/>
              <a:t>20.04.2013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l"/>
              <a:t>‹#›</a:t>
            </a:fld>
            <a:endParaRPr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3816DF-213E-421B-92D3-C068DBB023D6}" type="datetimeFigureOut">
              <a:rPr lang="ru-RU" smtClean="0">
                <a:solidFill>
                  <a:schemeClr val="tx2"/>
                </a:solidFill>
              </a:rPr>
              <a:pPr/>
              <a:t>20.04.2013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l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l"/>
              <a:t>‹#›</a:t>
            </a:fld>
            <a:endParaRPr lang="ru-RU" sz="1200">
              <a:solidFill>
                <a:schemeClr val="tx2"/>
              </a:solidFill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E20EC5-AC53-4169-941E-EDF10CD23748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D93096-5B34-4342-9326-69289CEAE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ru-RU" smtClean="0">
                <a:solidFill>
                  <a:schemeClr val="tx2"/>
                </a:solidFill>
              </a:rPr>
              <a:pPr/>
              <a:t>20.04.2013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l"/>
              <a:t>‹#›</a:t>
            </a:fld>
            <a:endParaRPr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ru-RU" smtClean="0">
                <a:solidFill>
                  <a:schemeClr val="tx2"/>
                </a:solidFill>
              </a:rPr>
              <a:pPr/>
              <a:t>20.04.2013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l"/>
              <a:t>‹#›</a:t>
            </a:fld>
            <a:endParaRPr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/>
              <a:t>Образцы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ru-RU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ru-RU">
                <a:solidFill>
                  <a:schemeClr val="tx2"/>
                </a:solidFill>
              </a:rPr>
              <a:pPr/>
              <a:t>20.04.2013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ru-RU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ru-RU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ru-RU" sz="1200">
                <a:solidFill>
                  <a:schemeClr val="tx2"/>
                </a:solidFill>
              </a:rPr>
              <a:pPr algn="l"/>
              <a:t>‹#›</a:t>
            </a:fld>
            <a:endParaRPr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719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ru-RU" sz="4000" kern="1200" spc="-150" baseline="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lang="ru-RU"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lang="ru-RU"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lang="ru-RU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lang="ru-RU"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ru-RU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/>
              <a:t>Образцы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ru-RU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ru-RU">
                <a:solidFill>
                  <a:schemeClr val="tx2"/>
                </a:solidFill>
              </a:rPr>
              <a:pPr/>
              <a:t>20.04.2013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ru-RU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ru-RU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ru-RU" sz="1200">
                <a:solidFill>
                  <a:schemeClr val="tx2"/>
                </a:solidFill>
              </a:rPr>
              <a:pPr algn="l"/>
              <a:t>‹#›</a:t>
            </a:fld>
            <a:endParaRPr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ru-RU" sz="4000" kern="1200" spc="-150" baseline="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lang="ru-RU"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lang="ru-RU"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lang="ru-RU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lang="ru-RU"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ru-RU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4/20/2013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4/20/2013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7681913" cy="2667008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Анимация в презентации 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http://st2-fashiony.ru/pic/handly/pic/42235/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1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http://shtukivruki.ru/applications/iih/_storage/files/4/b/4bd0dd3165bbdb675eeb69246b271bfc.thumb.jpg"/>
          <p:cNvPicPr>
            <a:picLocks noChangeAspect="1" noChangeArrowheads="1"/>
          </p:cNvPicPr>
          <p:nvPr/>
        </p:nvPicPr>
        <p:blipFill>
          <a:blip r:embed="rId2"/>
          <a:srcRect l="16892" t="5906" r="18918" b="5511"/>
          <a:stretch>
            <a:fillRect/>
          </a:stretch>
        </p:blipFill>
        <p:spPr bwMode="auto">
          <a:xfrm>
            <a:off x="214282" y="0"/>
            <a:ext cx="8643966" cy="68241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http://www.poznayka.ru/uploads/attention/fish.jpg"/>
          <p:cNvPicPr>
            <a:picLocks noChangeAspect="1" noChangeArrowheads="1"/>
          </p:cNvPicPr>
          <p:nvPr/>
        </p:nvPicPr>
        <p:blipFill>
          <a:blip r:embed="rId2"/>
          <a:srcRect t="17708"/>
          <a:stretch>
            <a:fillRect/>
          </a:stretch>
        </p:blipFill>
        <p:spPr bwMode="auto">
          <a:xfrm>
            <a:off x="214282" y="-1"/>
            <a:ext cx="8358246" cy="68219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 descr="http://www.photoknopa.ru/uploads/posts/2012-05/1338314662_morskie_ribki_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http://kak-narisovat.narod.ru/wp-content/uploads/rybka-kloun-kak-risova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2" name="Picture 2" descr="http://msk.edu.ua/ivk/Informatika/Graphics/Corel_Draw/Intuit.ru/wcorelx5_6_files/6-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Практическая работа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6б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6б класс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37" t="10296" r="30469" b="10296"/>
          <a:stretch>
            <a:fillRect/>
          </a:stretch>
        </p:blipFill>
        <p:spPr>
          <a:xfrm>
            <a:off x="2428860" y="285728"/>
            <a:ext cx="5357850" cy="3571900"/>
          </a:xfrm>
          <a:prstGeom prst="rect">
            <a:avLst/>
          </a:prstGeom>
        </p:spPr>
      </p:pic>
      <p:pic>
        <p:nvPicPr>
          <p:cNvPr id="7" name="Рисунок 6" descr="чсмсм.bm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75" t="27766" r="58594" b="32530"/>
          <a:stretch>
            <a:fillRect/>
          </a:stretch>
        </p:blipFill>
        <p:spPr>
          <a:xfrm>
            <a:off x="857224" y="4214818"/>
            <a:ext cx="1785950" cy="1785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16 0.19431 C 0.29479 0.23202 -0.26563 0.15776 -0.32743 0.19686 C -0.38924 0.23595 0.01302 0.41407 -0.01684 0.42841 C -0.04688 0.44275 -0.45747 0.37706 -0.50799 0.2836 C -0.55851 0.19015 -0.38733 -0.08327 -0.31962 -0.13162 C -0.25209 -0.17996 -0.16736 -0.00208 -0.10226 -0.00624 C -0.03716 -0.01041 0.04288 -0.17279 0.07152 -0.15637 C 0.10017 -0.13995 0.10017 0.03933 0.06962 0.09207 C 0.03889 0.14481 -0.10521 0.10387 -0.11285 0.16054 C -0.12049 0.21721 -0.02639 0.41869 0.02396 0.43234 C 0.07413 0.44599 0.21632 0.29818 0.18906 0.2422 C 0.1618 0.18622 -0.13663 0.14412 -0.14011 0.096 C -0.14358 0.04789 0.09288 -0.11751 0.16771 -0.04626 C 0.24253 0.02499 0.41545 0.43234 0.30937 0.52418 C 0.2033 0.61601 -0.41198 0.5827 -0.4691 0.50475 C -0.52622 0.42679 -0.11632 0.14481 -0.03334 0.05575 C 0.04965 -0.03331 -0.03577 -0.05343 0.02882 -0.02961 C 0.0934 -0.00578 0.41354 0.15661 0.35416 0.19431 Z " pathEditMode="relative" rAng="0" ptsTypes="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" y="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7659E-6 C 0.00313 0.00647 0.00903 0.00994 0.01459 0.01156 C 0.0191 0.01596 0.02396 0.01596 0.02917 0.01804 C 0.03473 0.0229 0.03976 0.02313 0.04671 0.02336 C 0.06702 0.02405 0.0875 0.02405 0.10782 0.02452 C 0.11928 0.03053 0.13021 0.02914 0.14271 0.02984 C 0.15139 0.03238 0.15799 0.03516 0.16702 0.03631 C 0.1724 0.03839 0.17553 0.03909 0.1816 0.04001 C 0.19931 0.0451 0.18803 0.04256 0.21563 0.04395 C 0.2198 0.04533 0.22813 0.04788 0.22813 0.04788 C 0.27188 0.04372 0.25938 0.0451 0.33785 0.04395 C 0.37657 0.03978 0.37257 0.04117 0.43976 0.04001 C 0.45018 0.03839 0.45921 0.03608 0.46893 0.03099 C 0.4724 0.02914 0.47969 0.02845 0.47969 0.02845 C 0.49132 0.02081 0.50469 0.0104 0.51754 0.00786 C 0.52882 0.00161 0.52396 0.00416 0.53212 3.7659E-6 C 0.53837 -0.00324 0.54271 -0.00949 0.54948 -0.01157 C 0.55296 -0.01481 0.55625 -0.01643 0.56025 -0.01805 C 0.57257 -0.02869 0.57796 -0.04951 0.58646 -0.06477 C 0.58803 -0.07125 0.59132 -0.0812 0.59428 -0.08675 C 0.59775 -0.10132 0.59914 -0.11613 0.60191 -0.1307 C 0.6033 -0.13787 0.60625 -0.14412 0.60782 -0.15129 C 0.61216 -0.17164 0.60782 -0.15221 0.61077 -0.17072 C 0.61216 -0.17882 0.61337 -0.18691 0.61459 -0.19524 C 0.61511 -0.19917 0.6165 -0.20704 0.6165 -0.20704 C 0.61598 -0.2341 0.61598 -0.24497 0.61164 -0.26649 C 0.61129 -0.32825 0.63004 -0.39973 0.60487 -0.45154 C 0.60313 -0.45918 0.6007 -0.46496 0.59809 -0.47213 C 0.59705 -0.47838 0.59584 -0.48578 0.59219 -0.49017 C 0.59132 -0.49943 0.58976 -0.50984 0.58733 -0.51863 C 0.58698 -0.54315 0.58698 -0.5679 0.58646 -0.59242 C 0.58612 -0.60537 0.56476 -0.61671 0.55643 -0.61971 C 0.54983 -0.6255 0.55799 -0.61879 0.54671 -0.6248 C 0.5349 -0.63105 0.52292 -0.63729 0.51077 -0.64285 C 0.50903 -0.64354 0.50764 -0.64493 0.50591 -0.64562 C 0.50209 -0.64747 0.49809 -0.64909 0.49428 -0.65071 C 0.49237 -0.65164 0.48837 -0.65325 0.48837 -0.65325 C 0.479 -0.66297 0.46268 -0.66575 0.45157 -0.6713 C 0.4283 -0.6831 0.40139 -0.68911 0.37674 -0.69212 C 0.36164 -0.69397 0.34775 -0.69512 0.33299 -0.69859 C 0.31771 -0.70229 0.33507 -0.69744 0.32327 -0.70114 C 0.32032 -0.70206 0.31459 -0.70368 0.31459 -0.70368 C 0.25348 -0.70322 0.19219 -0.70345 0.13108 -0.70253 C 0.11459 -0.70229 0.09723 -0.69674 0.08056 -0.69605 C 0.02119 -0.68656 -0.01685 -0.65904 -0.06702 -0.61439 C -0.07466 -0.60768 -0.08004 -0.59704 -0.08646 -0.58848 C -0.09549 -0.57646 -0.10035 -0.5605 -0.10678 -0.54592 C -0.11459 -0.52811 -0.1231 -0.51169 -0.13108 -0.49411 C -0.13907 -0.47676 -0.14323 -0.4564 -0.15053 -0.43859 C -0.15139 -0.43327 -0.15435 -0.42309 -0.15435 -0.42309 C -0.15365 -0.36827 -0.15435 -0.322 -0.14358 -0.27042 C -0.14046 -0.25585 -0.13178 -0.24312 -0.12813 -0.22901 C -0.12553 -0.2193 -0.12049 -0.20519 -0.11355 -0.19917 C -0.1099 -0.18923 -0.10209 -0.18321 -0.09601 -0.17604 C -0.08907 -0.16771 -0.0823 -0.16008 -0.07466 -0.15268 C -0.06997 -0.14805 -0.0658 -0.14273 -0.06112 -0.13833 C -0.05105 -0.12885 -0.03889 -0.12191 -0.02813 -0.11381 C -0.02379 -0.11058 -0.02136 -0.10502 -0.0165 -0.10225 C -0.00104 -0.09369 0.01563 -0.08559 0.03212 -0.08282 C 0.05018 -0.07611 0.06389 -0.0738 0.08264 -0.07241 C 0.0908 -0.06871 0.09809 -0.06616 0.10678 -0.06477 C 0.12223 -0.05922 0.11112 -0.06292 0.13698 -0.05691 C 0.14046 -0.05598 0.14757 -0.05437 0.14757 -0.05437 C 0.16164 -0.04743 0.17553 -0.04442 0.19028 -0.0428 C 0.23507 -0.02869 0.2698 -0.03378 0.32136 -0.03239 C 0.32952 -0.02961 0.33733 -0.02846 0.34566 -0.02707 C 0.3566 -0.02522 0.36667 -0.02082 0.37778 -0.01944 C 0.38976 -0.01412 0.40313 -0.00995 0.41563 -0.00787 C 0.42153 -0.0044 0.4257 -0.00371 0.43212 -0.00255 C 0.44167 0.00393 0.4566 0.00555 0.46702 0.00786 C 0.47813 0.01503 0.48994 0.0192 0.50191 0.02336 C 0.50712 0.02521 0.51233 0.02683 0.51754 0.02845 C 0.52049 0.02937 0.52622 0.03099 0.52622 0.03099 C 0.53421 0.03608 0.54254 0.04001 0.55053 0.04533 C 0.55921 0.05112 0.55191 0.04788 0.55834 0.05042 C 0.56181 0.05412 0.56476 0.05644 0.56893 0.05829 C 0.57205 0.06453 0.57917 0.07032 0.58455 0.0724 C 0.58837 0.08026 0.59532 0.08396 0.59809 0.09322 C 0.6 0.09969 0.60157 0.1064 0.604 0.11265 C 0.60556 0.12445 0.60782 0.12768 0.60105 0.13717 C 0.59792 0.15683 0.60278 0.13254 0.59705 0.14758 C 0.59497 0.15313 0.59671 0.15868 0.59219 0.16308 C 0.58768 0.16747 0.58125 0.16493 0.5757 0.16562 C 0.56615 0.17441 0.5415 0.17418 0.53212 0.17464 C 0.51372 0.17557 0.49514 0.17626 0.47674 0.17719 C 0.43108 0.18459 0.47987 0.17719 0.35834 0.17973 C 0.32813 0.18043 0.30278 0.1832 0.26893 0.18366 C 0.25678 0.18482 0.24497 0.1869 0.23299 0.18875 C 0.21129 0.18783 0.18976 0.1876 0.16806 0.18621 C 0.15764 0.18551 0.14705 0.17696 0.13785 0.1721 C 0.12066 0.16308 0.10452 0.15729 0.08646 0.15267 C 0.07934 0.1485 0.07257 0.14411 0.06511 0.1411 C 0.06077 0.13462 0.06615 0.14156 0.06025 0.13717 C 0.05608 0.13416 0.0533 0.12907 0.05053 0.12421 C 0.04931 0.11843 0.04254 0.10316 0.03889 0.09831 C 0.03421 0.08211 0.0283 0.06731 0.02535 0.05042 C 0.02605 0.01688 0.02466 -0.00602 0.03507 -0.03493 C 0.04566 -0.06408 0.05053 -0.0923 0.0632 -0.12029 C 0.06563 -0.12538 0.07119 -0.12885 0.07483 -0.13186 C 0.08507 -0.14042 0.09549 -0.14874 0.10591 -0.15661 C 0.18941 -0.21999 0.29914 -0.19154 0.38646 -0.19269 C 0.42726 -0.19987 0.46459 -0.22415 0.5 -0.25099 C 0.51875 -0.2651 0.53855 -0.27736 0.55434 -0.29748 C 0.56233 -0.30743 0.56771 -0.31807 0.57379 -0.32987 C 0.58907 -0.35901 0.59428 -0.36942 0.60105 -0.40366 C 0.60053 -0.41453 0.60209 -0.42887 0.59705 -0.43859 C 0.59636 -0.44206 0.59619 -0.44553 0.59514 -0.44877 C 0.59237 -0.45709 0.58681 -0.46427 0.58351 -0.47213 C 0.58039 -0.4793 0.579 -0.48393 0.57379 -0.48902 C 0.56285 -0.51284 0.54827 -0.52025 0.53108 -0.53297 C 0.52969 -0.53412 0.52865 -0.53574 0.52726 -0.5369 C 0.52535 -0.53875 0.52344 -0.5406 0.52136 -0.54199 C 0.50695 -0.55217 0.49115 -0.56211 0.47483 -0.56535 C 0.42275 -0.56396 0.39271 -0.56535 0.34862 -0.55749 C 0.33976 -0.55379 0.33421 -0.55286 0.32431 -0.55101 C 0.30834 -0.5406 0.29046 -0.53389 0.27865 -0.51492 C 0.26737 -0.49665 0.25799 -0.47421 0.25053 -0.4527 C 0.24445 -0.43489 0.24098 -0.4143 0.23212 -0.39834 C 0.22657 -0.37613 0.23421 -0.40458 0.22726 -0.38423 C 0.22414 -0.37498 0.22327 -0.36804 0.21841 -0.35971 C 0.21303 -0.33773 0.20591 -0.31946 0.19809 -0.29887 C 0.1941 -0.28823 0.1915 -0.27782 0.18646 -0.26787 C 0.18351 -0.25585 0.17865 -0.24659 0.17483 -0.23549 C 0.17362 -0.23179 0.17327 -0.22739 0.17188 -0.22369 C 0.17119 -0.22184 0.1698 -0.22045 0.16893 -0.2186 C 0.16823 -0.21698 0.16754 -0.21536 0.16702 -0.21351 C 0.16303 -0.20149 0.16146 -0.18714 0.15834 -0.17465 C 0.15782 -0.17234 0.15625 -0.17049 0.15539 -0.16817 C 0.15244 -0.15962 0.14896 -0.14874 0.14671 -0.13972 C 0.14428 -0.13047 0.14393 -0.12052 0.14184 -0.11127 C 0.14028 -0.10456 0.13698 -0.0997 0.13507 -0.09323 C 0.13316 -0.08629 0.1323 -0.0775 0.12813 -0.07241 C 0.12344 -0.05969 0.11684 -0.04673 0.10782 -0.03887 C 0.10191 -0.03355 0.09323 -0.031 0.08646 -0.02846 C 0.08247 -0.02499 0.0783 -0.0236 0.07379 -0.02198 C 0.06372 -0.01342 0.03455 -0.01458 0.02726 -0.01435 C 0.01945 -0.01273 0.01337 -0.00926 0.00591 -0.00648 C 0.00417 -0.00301 0.0033 3.7659E-6 -5E-6 3.7659E-6 Z " pathEditMode="relative" ptsTypes="fffffffffffffffffffffffffffffffffffffffffffffffffffffffffffffffffffffffffffffffffffffffffffffffffffffffffffffffffffffffffffffffffffff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Безымянный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13" t="26527" r="20896" b="22830"/>
          <a:stretch>
            <a:fillRect/>
          </a:stretch>
        </p:blipFill>
        <p:spPr>
          <a:xfrm flipH="1">
            <a:off x="7286644" y="750099"/>
            <a:ext cx="1857356" cy="1393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77 3.7037E-7 C -0.12448 0.01181 -0.1415 0.01852 -0.18004 0.01366 C -0.18368 0.0125 -0.18785 0.01204 -0.1915 0.01018 C -0.1967 0.00741 -0.2007 0.00185 -0.2066 3.7037E-7 C -0.22466 -0.00579 -0.25851 -0.00833 -0.27795 -0.01042 C -0.31181 -0.01806 -0.35226 -0.01968 -0.38368 -0.03426 C -0.40226 -0.04282 -0.42014 -0.05162 -0.44011 -0.05833 C -0.45139 -0.06204 -0.46406 -0.06273 -0.47396 -0.06829 C -0.48559 -0.075 -0.48611 -0.07685 -0.50052 -0.07847 C -0.51702 -0.08032 -0.53334 -0.08079 -0.54966 -0.08194 C -0.63472 -0.1081 -0.72934 -0.09005 -0.81719 -0.07847 C -0.82101 -0.07616 -0.82552 -0.07477 -0.82865 -0.07176 C -0.83837 -0.0625 -0.85504 -0.0412 -0.85504 -0.04097 C -0.86476 -0.01482 -0.86476 0.01366 -0.87014 0.04097 C -0.86736 0.07407 -0.86736 0.10694 -0.86268 0.13981 C -0.85799 0.17106 -0.83889 0.1831 -0.81719 0.20486 C -0.77709 0.24514 -0.72674 0.2662 -0.67014 0.2831 C -0.64427 0.3 -0.61771 0.30972 -0.59097 0.32431 C -0.58038 0.33009 -0.57153 0.33866 -0.56077 0.34468 C -0.5382 0.35694 -0.51129 0.36204 -0.48906 0.37523 C -0.40799 0.42361 -0.43646 0.42801 -0.36094 0.43681 C -0.32518 0.42477 -0.28455 0.40926 -0.25903 0.38218 C -0.24341 0.36551 -0.24966 0.3456 -0.24045 0.33102 C -0.2382 0.32755 -0.23281 0.32662 -0.229 0.32431 C -0.2283 0.31968 -0.22431 0.29005 -0.22153 0.2831 C -0.21997 0.27917 -0.21597 0.27662 -0.21389 0.27292 C -0.20191 0.25116 -0.19375 0.22708 -0.18368 0.20486 C -0.18559 0.16852 -0.16875 0.05463 -0.21771 0.01018 C -0.22518 -0.0162 -0.23455 -0.01389 -0.25156 -0.03079 C -0.279 -0.05787 -0.27795 -0.0669 -0.31181 -0.08542 C -0.33073 -0.10764 -0.35382 -0.11944 -0.38368 -0.12639 C -0.39358 -0.12523 -0.40486 -0.12708 -0.41372 -0.12292 C -0.45 -0.10556 -0.45729 -0.09491 -0.47795 -0.07176 C -0.48004 0.0044 -0.48438 0.0588 -0.48906 0.12963 C -0.48542 0.21273 -0.48455 0.29583 -0.47795 0.3787 C -0.47552 0.40926 -0.45695 0.42338 -0.44393 0.45046 C -0.43264 0.47384 -0.41372 0.52199 -0.41372 0.52222 C -0.41111 0.54143 -0.40469 0.57245 -0.41372 0.59051 C -0.41667 0.59583 -0.42622 0.59259 -0.43264 0.59375 C -0.46927 0.59143 -0.50573 0.59167 -0.54184 0.58704 C -0.55695 0.58518 -0.60191 0.5588 -0.61372 0.54931 C -0.67847 0.49792 -0.74115 0.44074 -0.79827 0.38218 C -0.81181 0.36829 -0.82535 0.3544 -0.83993 0.3412 C -0.85903 0.32384 -0.87257 0.31806 -0.88125 0.29352 C -0.86389 0.12338 -0.89844 0.16829 -0.67778 0.18079 C -0.65625 0.18657 -0.63472 0.19074 -0.61372 0.19792 C -0.52118 0.22963 -0.61424 0.21111 -0.52691 0.225 C -0.41181 0.2706 -0.60347 0.19768 -0.4665 0.23866 C -0.44896 0.24398 -0.43229 0.2794 -0.42136 0.29005 C -0.40365 0.30787 -0.38247 0.32315 -0.36476 0.3412 C -0.35486 0.35139 -0.34948 0.36944 -0.33472 0.37176 C -0.24792 0.38588 -0.15868 0.3831 -0.07066 0.38889 C -0.04254 0.36343 -0.04236 0.35139 -0.03299 0.31736 C -0.03698 0.25926 -0.03507 0.22454 -0.04792 0.17407 C -0.06528 0.10532 -0.09879 0.06042 -0.13854 -0.00347 C -0.17969 -0.06944 -0.20191 -0.08912 -0.27049 -0.14005 C -0.3217 -0.17801 -0.36042 -0.20324 -0.42518 -0.21181 C -0.44115 -0.20857 -0.49983 -0.20833 -0.51181 -0.18102 C -0.52153 -0.15926 -0.53073 -0.11273 -0.53073 -0.1125 C -0.53455 -0.06204 -0.53889 -0.03079 -0.53073 0.02384 C -0.52622 0.05509 -0.51563 0.08518 -0.50799 0.11597 C -0.50469 0.12986 -0.49167 0.14028 -0.48559 0.15347 C -0.479 0.16782 -0.47813 0.18403 -0.47049 0.19792 C -0.44688 0.24028 -0.40695 0.27454 -0.38368 0.31736 C -0.34931 0.38102 -0.33125 0.44954 -0.29306 0.51181 C -0.28403 0.54143 -0.27622 0.57037 -0.27049 0.60069 C -0.27622 0.67106 -0.25035 0.69699 -0.31181 0.70648 C -0.33091 0.70185 -0.35087 0.7 -0.36858 0.69282 C -0.37691 0.68958 -0.38056 0.68079 -0.3875 0.67569 C -0.39445 0.6706 -0.4033 0.66759 -0.41007 0.66204 C -0.45278 0.62639 -0.41372 0.65046 -0.45156 0.61088 C -0.48889 0.57153 -0.52361 0.54815 -0.54966 0.50185 C -0.51181 0.46759 -0.47257 0.4912 -0.41007 0.49491 C -0.37952 0.49884 -0.35382 0.51065 -0.32344 0.51528 C -0.28854 0.53056 -0.33212 0.51343 -0.27049 0.52546 C -0.23629 0.53218 -0.20261 0.54167 -0.16875 0.54931 C -0.08906 0.56736 -0.01702 0.57917 0.0651 0.58356 C 0.07396 0.58241 0.08698 0.58704 0.09149 0.58009 C 0.10156 0.56481 0.08837 0.55023 0.08021 0.53912 C 0.08142 0.50718 0.08159 0.47546 0.08403 0.44375 C 0.08524 0.42431 0.09305 0.40162 0.09514 0.38218 C 0.09409 0.36042 0.09618 0.33866 0.09149 0.31736 C 0.08993 0.31018 0.08107 0.30625 0.07639 0.30023 C 0.0625 0.28218 0.05034 0.26343 0.03125 0.24907 C 0.01423 0.23634 0.02465 0.24745 0.00469 0.23542 C -0.00608 0.22893 -0.02656 0.21597 -0.03663 0.20486 C -0.04896 0.19143 -0.03941 0.1963 -0.05556 0.18426 C -0.06406 0.17824 -0.07309 0.17268 -0.08177 0.16713 C -0.08577 0.16481 -0.08976 0.16296 -0.09341 0.16042 C -0.09844 0.15694 -0.10278 0.15255 -0.10834 0.15 C -0.12587 0.14213 -0.15313 0.13889 -0.17257 0.13634 C -0.18663 0.13218 -0.20087 0.12893 -0.21389 0.12268 " pathEditMode="relative" rAng="0" ptsTypes="fffffffffffffff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,lkkij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.,,knujnini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14356"/>
            <a:ext cx="3357554" cy="3055616"/>
          </a:xfrm>
          <a:prstGeom prst="rect">
            <a:avLst/>
          </a:prstGeom>
        </p:spPr>
      </p:pic>
      <p:pic>
        <p:nvPicPr>
          <p:cNvPr id="6" name="Рисунок 5" descr="kjjhhh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3929066"/>
            <a:ext cx="5295900" cy="48196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80FF"/>
              </a:clrFrom>
              <a:clrTo>
                <a:srgbClr val="008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714620"/>
            <a:ext cx="2643206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72 -0.09098 L -0.08472 -0.42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03773 L 0.19479 -0.3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93889E-18 C 0.00104 -0.00023 0.01475 -0.00278 0.01719 -0.00463 C 0.0243 -0.00972 0.03767 -0.02593 0.04653 -0.02986 C 0.0526 -0.03588 0.0585 -0.04236 0.06562 -0.04606 C 0.07066 -0.04861 0.07587 -0.05069 0.08107 -0.05301 C 0.08281 -0.0537 0.08628 -0.05532 0.08628 -0.05532 C 0.096 -0.06505 0.10503 -0.06458 0.11719 -0.06667 C 0.12934 -0.06481 0.14219 -0.06644 0.15347 -0.05995 C 0.16944 -0.05069 0.18107 -0.02963 0.19826 -0.02546 C 0.20416 -0.02153 0.20937 -0.01667 0.21562 -0.01389 C 0.21736 -0.01227 0.21875 -0.01042 0.22066 -0.00926 C 0.22396 -0.00718 0.23107 -0.00463 0.23107 -0.00463 C 0.2493 0.01968 0.28489 0.00301 0.30521 0.00231 C 0.31597 -0.00255 0.32344 -0.01366 0.33455 -0.01852 C 0.3441 -0.02269 0.33802 -0.0206 0.35347 -0.02315 C 0.35868 -0.02546 0.36406 -0.02662 0.36892 -0.02986 C 0.37725 -0.03542 0.38212 -0.0412 0.39132 -0.04375 C 0.39791 -0.05023 0.40312 -0.05278 0.41041 -0.05764 C 0.41267 -0.05602 0.4158 -0.05579 0.41719 -0.05301 C 0.42205 -0.04306 0.42066 -0.03102 0.42587 -0.02083 C 0.42899 -0.00833 0.42708 -0.00301 0.43455 0.00671 C 0.4375 0.01875 0.43906 0.02037 0.44826 0.02523 C 0.4592 0.02361 0.47031 0.02315 0.48107 0.0206 C 0.48316 0.02014 0.48437 0.01713 0.48628 0.01597 C 0.49305 0.01134 0.50087 0.00903 0.50694 0.00231 C 0.51076 -0.00185 0.5125 -0.00949 0.51719 -0.01157 C 0.52413 -0.01458 0.5309 -0.01852 0.53802 -0.02083 C 0.54982 -0.03125 0.55121 -0.03171 0.56562 -0.03449 C 0.58177 -0.0419 0.59375 -0.03819 0.61215 -0.03681 C 0.61545 -0.02384 0.62031 -0.01412 0.62587 -0.00231 C 0.62743 0.00116 0.62795 0.00532 0.62934 0.00903 C 0.63021 0.01157 0.6316 0.01366 0.63281 0.01597 C 0.63455 0.02755 0.63455 0.03287 0.64305 0.03681 C 0.64948 0.03611 0.6559 0.03634 0.66215 0.03449 C 0.67031 0.03218 0.67708 0.01667 0.68281 0.00903 C 0.68958 -6.93889E-18 0.69982 -0.0037 0.70694 -0.01157 C 0.73038 -0.0375 0.7118 -0.02384 0.7276 -0.03449 C 0.73281 -0.04491 0.74427 -0.05347 0.75347 -0.05764 C 0.76128 -0.05231 0.76597 -0.04699 0.77066 -0.03681 C 0.77205 -0.0338 0.7717 -0.02847 0.77413 -0.02755 C 0.78142 -0.025 0.78906 -0.02755 0.79653 -0.02755 " pathEditMode="relative" ptsTypes="ffffffffffffffffffffffffffffffffffffffffA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643998" cy="2285968"/>
          </a:xfrm>
        </p:spPr>
        <p:txBody>
          <a:bodyPr/>
          <a:lstStyle/>
          <a:p>
            <a:pPr algn="ctr"/>
            <a:r>
              <a:rPr lang="ru-RU" sz="3200" b="1" u="sng" dirty="0" smtClean="0">
                <a:solidFill>
                  <a:srgbClr val="0070C0"/>
                </a:solidFill>
              </a:rPr>
              <a:t>Задание 1:</a:t>
            </a:r>
            <a:r>
              <a:rPr lang="ru-RU" sz="3200" b="1" dirty="0" smtClean="0">
                <a:solidFill>
                  <a:srgbClr val="0070C0"/>
                </a:solidFill>
              </a:rPr>
              <a:t> Некоторые идущие подряд буквы нескольких слов образуют виды информации, обрабатываемой компьютером. Найдите их.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428868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C00000"/>
                </a:solidFill>
              </a:rPr>
              <a:t>Он сказал: «Отойдите к стене».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C00000"/>
                </a:solidFill>
              </a:rPr>
              <a:t>Оказалось, что граф и Казаков – одно и то же лицо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C00000"/>
                </a:solidFill>
              </a:rPr>
              <a:t>Выучи слова, я проверю их правописание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C00000"/>
                </a:solidFill>
              </a:rPr>
              <a:t>Когда-то он работал в идеологическом отделе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C00000"/>
                </a:solidFill>
              </a:rPr>
              <a:t>Я его привёз в указанное место, но там никого не оказалось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14876" y="2927346"/>
            <a:ext cx="1143008" cy="1588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7620" y="3429000"/>
            <a:ext cx="1857388" cy="1588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14480" y="4214818"/>
            <a:ext cx="2071702" cy="1588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86314" y="5000636"/>
            <a:ext cx="1214446" cy="1588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143240" y="5929330"/>
            <a:ext cx="1214446" cy="1588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6" name="Рисунок 5" descr="рыбка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 l="16194" t="17699" r="71675" b="68813"/>
          <a:stretch>
            <a:fillRect/>
          </a:stretch>
        </p:blipFill>
        <p:spPr>
          <a:xfrm>
            <a:off x="7000892" y="2786058"/>
            <a:ext cx="2505822" cy="1714488"/>
          </a:xfrm>
          <a:prstGeom prst="rect">
            <a:avLst/>
          </a:prstGeom>
        </p:spPr>
      </p:pic>
      <p:pic>
        <p:nvPicPr>
          <p:cNvPr id="7" name="Рисунок 6" descr="рыбка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 l="16194" t="17699" r="71675" b="68813"/>
          <a:stretch>
            <a:fillRect/>
          </a:stretch>
        </p:blipFill>
        <p:spPr>
          <a:xfrm>
            <a:off x="6929454" y="0"/>
            <a:ext cx="2214546" cy="1714488"/>
          </a:xfrm>
          <a:prstGeom prst="rect">
            <a:avLst/>
          </a:prstGeom>
        </p:spPr>
      </p:pic>
      <p:pic>
        <p:nvPicPr>
          <p:cNvPr id="8" name="Рисунок 7" descr="рыбка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 l="33433" t="57918" r="44153" b="5658"/>
          <a:stretch>
            <a:fillRect/>
          </a:stretch>
        </p:blipFill>
        <p:spPr>
          <a:xfrm>
            <a:off x="3286116" y="5214926"/>
            <a:ext cx="1643074" cy="1643074"/>
          </a:xfrm>
          <a:prstGeom prst="rect">
            <a:avLst/>
          </a:prstGeom>
        </p:spPr>
      </p:pic>
      <p:pic>
        <p:nvPicPr>
          <p:cNvPr id="9" name="Рисунок 8" descr="рыбка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 l="33433" t="57918" r="44153" b="5658"/>
          <a:stretch>
            <a:fillRect/>
          </a:stretch>
        </p:blipFill>
        <p:spPr>
          <a:xfrm>
            <a:off x="1000100" y="5214926"/>
            <a:ext cx="1643074" cy="164307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428860" y="6357958"/>
            <a:ext cx="500066" cy="5000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786182" y="6357958"/>
            <a:ext cx="500066" cy="5000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429256" y="6357958"/>
            <a:ext cx="500066" cy="5000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858016" y="6357958"/>
            <a:ext cx="500066" cy="5000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358214" y="6357958"/>
            <a:ext cx="500066" cy="5000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4348" y="6357958"/>
            <a:ext cx="500066" cy="5000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рыбка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 l="16194" t="17699" r="71675" b="68813"/>
          <a:stretch>
            <a:fillRect/>
          </a:stretch>
        </p:blipFill>
        <p:spPr>
          <a:xfrm>
            <a:off x="6858016" y="4286256"/>
            <a:ext cx="2505822" cy="1714488"/>
          </a:xfrm>
          <a:prstGeom prst="rect">
            <a:avLst/>
          </a:prstGeom>
        </p:spPr>
      </p:pic>
      <p:pic>
        <p:nvPicPr>
          <p:cNvPr id="32" name="Рисунок 31" descr="рыбка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 l="33433" t="57918" r="44153" b="5658"/>
          <a:stretch>
            <a:fillRect/>
          </a:stretch>
        </p:blipFill>
        <p:spPr>
          <a:xfrm>
            <a:off x="6215074" y="5214926"/>
            <a:ext cx="1643074" cy="16430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C -0.00417 -0.03403 0.00139 4.07407E-6 -0.00521 -0.02153 C -0.00608 -0.02454 -0.00573 -0.02801 -0.00694 -0.03079 C -0.00938 -0.03704 -0.01563 -0.04746 -0.01563 -0.04723 C -0.01615 -0.05 -0.01649 -0.05255 -0.01736 -0.0544 C -0.01823 -0.05741 -0.01997 -0.05903 -0.02083 -0.06204 C -0.0217 -0.06482 -0.02135 -0.06875 -0.02257 -0.07153 C -0.02379 -0.07431 -0.02604 -0.07593 -0.0276 -0.07871 C -0.03021 -0.08334 -0.03455 -0.09283 -0.03455 -0.0926 C -0.03333 -0.12824 -0.03611 -0.15579 -0.01389 -0.17593 C -0.00938 -0.1882 -0.00278 -0.19676 0.00156 -0.20949 C -0.00052 -0.23033 -0.00486 -0.25672 -0.02083 -0.26412 C -0.02326 -0.26899 -0.02691 -0.27292 -0.02934 -0.27848 C -0.03559 -0.29144 -0.02517 -0.28056 -0.03629 -0.29028 C -0.03576 -0.31088 -0.03854 -0.33218 -0.03455 -0.35232 C -0.03194 -0.36505 -0.01997 -0.36459 -0.01389 -0.37107 C -0.01007 -0.37547 -0.00694 -0.38056 -0.00347 -0.38542 C 0.00121 -0.39213 0.00851 -0.40672 0.00851 -0.40649 C 0.01042 -0.4257 0.01285 -0.44931 0.00503 -0.46621 C -0.00069 -0.47871 -0.0092 -0.48287 -0.01563 -0.49283 C -0.0184 -0.49699 -0.01962 -0.50278 -0.02257 -0.50695 C -0.02431 -0.50903 -0.02587 -0.51158 -0.0276 -0.51412 C -0.03559 -0.54723 -0.03142 -0.56158 -0.0191 -0.58287 C -0.00833 -0.60186 -0.01701 -0.59283 -0.00694 -0.60186 C -0.00382 -0.61436 -0.00625 -0.60695 0.00156 -0.62362 C 0.00347 -0.62732 0.00295 -0.63357 0.00503 -0.63774 C 0.00625 -0.63982 0.00729 -0.6426 0.00851 -0.64491 C 0.01198 -0.66389 0.01788 -0.68102 0.00156 -0.69237 C -0.00833 -0.70649 -0.01111 -0.7213 -0.01563 -0.74005 C -0.0184 -0.75093 -0.01771 -0.76112 -0.02257 -0.77084 C -0.02066 -0.78959 -0.01892 -0.79815 -0.00521 -0.80394 C 0.00069 -0.81644 0.00451 -0.825 0.01198 -0.83519 C 0.01458 -0.84561 0.01823 -0.85348 0.02066 -0.86389 C 0.02014 -0.87107 0.02101 -0.87848 0.01892 -0.88519 C 0.01788 -0.88889 0.01406 -0.88936 0.01198 -0.89213 C 0.01059 -0.89399 0.0099 -0.89769 0.00851 -0.89931 C 0.00365 -0.90602 -0.00295 -0.91297 -0.00868 -0.91829 C -0.01337 -0.92778 -0.01892 -0.93843 -0.02587 -0.94445 C -0.0309 -0.9551 -0.02934 -0.94885 -0.02934 -0.96343 " pathEditMode="relative" rAng="0" ptsTypes="ffffffffffffffffffffffffffffffffffffffA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48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C -0.00416 -0.03403 0.00139 4.07407E-6 -0.00521 -0.02153 C -0.00607 -0.02454 -0.00573 -0.02801 -0.00694 -0.03079 C -0.00937 -0.03704 -0.01562 -0.04746 -0.01562 -0.04723 C -0.01614 -0.05 -0.01649 -0.05255 -0.01736 -0.0544 C -0.01823 -0.05741 -0.01996 -0.05903 -0.02083 -0.06204 C -0.0217 -0.06482 -0.02135 -0.06875 -0.02257 -0.07153 C -0.02378 -0.07431 -0.02604 -0.07593 -0.0276 -0.07871 C -0.03021 -0.08334 -0.03455 -0.09283 -0.03455 -0.0926 C -0.03333 -0.12824 -0.03611 -0.15579 -0.01389 -0.17593 C -0.00937 -0.1882 -0.00278 -0.19676 0.00156 -0.20949 C -0.00052 -0.23033 -0.00486 -0.25672 -0.02083 -0.26412 C -0.02326 -0.26899 -0.02691 -0.27292 -0.02934 -0.27848 C -0.03559 -0.29144 -0.02517 -0.28056 -0.03628 -0.29028 C -0.03576 -0.31088 -0.03854 -0.33218 -0.03455 -0.35232 C -0.03194 -0.36505 -0.01996 -0.36459 -0.01389 -0.37107 C -0.01007 -0.37547 -0.00694 -0.38056 -0.00347 -0.38542 C 0.00122 -0.39213 0.00851 -0.40672 0.00851 -0.40649 C 0.01042 -0.4257 0.01285 -0.44931 0.00504 -0.46621 C -0.00069 -0.47871 -0.0092 -0.48287 -0.01562 -0.49283 C -0.0184 -0.49699 -0.01962 -0.50278 -0.02257 -0.50695 C -0.0243 -0.50903 -0.02587 -0.51158 -0.0276 -0.51412 C -0.03559 -0.54723 -0.03142 -0.56158 -0.0191 -0.58287 C -0.00833 -0.60186 -0.01701 -0.59283 -0.00694 -0.60186 C -0.00382 -0.61436 -0.00625 -0.60695 0.00156 -0.62362 C 0.00347 -0.62732 0.00295 -0.63357 0.00504 -0.63774 C 0.00625 -0.63982 0.00729 -0.6426 0.00851 -0.64491 C 0.01198 -0.66389 0.01788 -0.68102 0.00156 -0.69237 C -0.00833 -0.70649 -0.01111 -0.7213 -0.01562 -0.74005 C -0.0184 -0.75093 -0.01771 -0.76112 -0.02257 -0.77084 C -0.02066 -0.78959 -0.01892 -0.79815 -0.00521 -0.80394 C 0.0007 -0.81644 0.00452 -0.825 0.01198 -0.83519 C 0.01459 -0.84561 0.01823 -0.85348 0.02066 -0.86389 C 0.02014 -0.87107 0.02101 -0.87848 0.01893 -0.88519 C 0.01788 -0.88889 0.01406 -0.88936 0.01198 -0.89213 C 0.01059 -0.89399 0.0099 -0.89769 0.00851 -0.89931 C 0.00365 -0.90602 -0.00295 -0.91297 -0.00868 -0.91829 C -0.01337 -0.92778 -0.01892 -0.93843 -0.02587 -0.94445 C -0.0309 -0.9551 -0.02934 -0.94885 -0.02934 -0.96343 " pathEditMode="relative" rAng="0" ptsTypes="ffffffffffffffffffffffffffffffffffffffA">
                                      <p:cBhvr>
                                        <p:cTn id="2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48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C -0.00416 -0.03403 0.00139 4.07407E-6 -0.0052 -0.02153 C -0.00607 -0.02454 -0.00572 -0.02801 -0.00694 -0.03079 C -0.00937 -0.03704 -0.01562 -0.04746 -0.01562 -0.04723 C -0.01614 -0.05 -0.01649 -0.05255 -0.01736 -0.0544 C -0.01822 -0.05741 -0.01996 -0.05903 -0.02083 -0.06204 C -0.0217 -0.06482 -0.02135 -0.06875 -0.02256 -0.07153 C -0.02378 -0.07431 -0.02604 -0.07593 -0.0276 -0.07871 C -0.0302 -0.08334 -0.03454 -0.09283 -0.03454 -0.0926 C -0.03333 -0.12824 -0.03611 -0.15579 -0.01388 -0.17593 C -0.00937 -0.1882 -0.00277 -0.19676 0.00157 -0.20949 C -0.00052 -0.23033 -0.00486 -0.25672 -0.02083 -0.26412 C -0.02326 -0.26899 -0.02691 -0.27292 -0.02934 -0.27848 C -0.03559 -0.29144 -0.02517 -0.28056 -0.03628 -0.29028 C -0.03576 -0.31088 -0.03854 -0.33218 -0.03454 -0.35232 C -0.03194 -0.36505 -0.01996 -0.36459 -0.01388 -0.37107 C -0.01006 -0.37547 -0.00694 -0.38056 -0.00347 -0.38542 C 0.00122 -0.39213 0.00851 -0.40672 0.00851 -0.40649 C 0.01042 -0.4257 0.01285 -0.44931 0.00504 -0.46621 C -0.00069 -0.47871 -0.0092 -0.48287 -0.01562 -0.49283 C -0.0184 -0.49699 -0.01961 -0.50278 -0.02256 -0.50695 C -0.0243 -0.50903 -0.02586 -0.51158 -0.0276 -0.51412 C -0.03559 -0.54723 -0.03142 -0.56158 -0.01909 -0.58287 C -0.00833 -0.60186 -0.01701 -0.59283 -0.00694 -0.60186 C -0.00381 -0.61436 -0.00625 -0.60695 0.00157 -0.62362 C 0.00348 -0.62732 0.00296 -0.63357 0.00504 -0.63774 C 0.00625 -0.63982 0.0073 -0.6426 0.00851 -0.64491 C 0.01198 -0.66389 0.01789 -0.68102 0.00157 -0.69237 C -0.00833 -0.70649 -0.01111 -0.7213 -0.01562 -0.74005 C -0.0184 -0.75093 -0.0177 -0.76112 -0.02256 -0.77084 C -0.02066 -0.78959 -0.01892 -0.79815 -0.0052 -0.80394 C 0.0007 -0.81644 0.00452 -0.825 0.01198 -0.83519 C 0.01459 -0.84561 0.01823 -0.85348 0.02066 -0.86389 C 0.02014 -0.87107 0.02101 -0.87848 0.01893 -0.88519 C 0.01789 -0.88889 0.01407 -0.88936 0.01198 -0.89213 C 0.01059 -0.89399 0.0099 -0.89769 0.00851 -0.89931 C 0.00365 -0.90602 -0.00295 -0.91297 -0.00868 -0.91829 C -0.01336 -0.92778 -0.01892 -0.93843 -0.02586 -0.94445 C -0.0309 -0.9551 -0.02934 -0.94885 -0.02934 -0.96343 " pathEditMode="relative" rAng="0" ptsTypes="ffffffffffffffffffffffffffffffffffffffA">
                                      <p:cBhvr>
                                        <p:cTn id="3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48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C -0.00417 -0.03403 0.00139 4.07407E-6 -0.00521 -0.02153 C -0.00608 -0.02454 -0.00573 -0.02801 -0.00694 -0.03079 C -0.00938 -0.03704 -0.01563 -0.04746 -0.01563 -0.04723 C -0.01615 -0.05 -0.01649 -0.05255 -0.01736 -0.0544 C -0.01823 -0.05741 -0.01997 -0.05903 -0.02083 -0.06204 C -0.0217 -0.06482 -0.02135 -0.06875 -0.02257 -0.07153 C -0.02379 -0.07431 -0.02604 -0.07593 -0.0276 -0.07871 C -0.03021 -0.08334 -0.03455 -0.09283 -0.03455 -0.0926 C -0.03333 -0.12824 -0.03611 -0.15579 -0.01389 -0.17593 C -0.00938 -0.1882 -0.00278 -0.19676 0.00156 -0.20949 C -0.00052 -0.23033 -0.00486 -0.25672 -0.02083 -0.26412 C -0.02326 -0.26899 -0.02691 -0.27292 -0.02934 -0.27848 C -0.03559 -0.29144 -0.02517 -0.28056 -0.03629 -0.29028 C -0.03576 -0.31088 -0.03854 -0.33218 -0.03455 -0.35232 C -0.03194 -0.36505 -0.01997 -0.36459 -0.01389 -0.37107 C -0.01007 -0.37547 -0.00694 -0.38056 -0.00347 -0.38542 C 0.00121 -0.39213 0.00851 -0.40672 0.00851 -0.40649 C 0.01042 -0.4257 0.01285 -0.44931 0.00503 -0.46621 C -0.00069 -0.47871 -0.0092 -0.48287 -0.01563 -0.49283 C -0.0184 -0.49699 -0.01962 -0.50278 -0.02257 -0.50695 C -0.02431 -0.50903 -0.02587 -0.51158 -0.0276 -0.51412 C -0.03559 -0.54723 -0.03142 -0.56158 -0.0191 -0.58287 C -0.00833 -0.60186 -0.01701 -0.59283 -0.00694 -0.60186 C -0.00382 -0.61436 -0.00625 -0.60695 0.00156 -0.62362 C 0.00347 -0.62732 0.00295 -0.63357 0.00503 -0.63774 C 0.00625 -0.63982 0.00729 -0.6426 0.00851 -0.64491 C 0.01198 -0.66389 0.01788 -0.68102 0.00156 -0.69237 C -0.00833 -0.70649 -0.01111 -0.7213 -0.01563 -0.74005 C -0.0184 -0.75093 -0.01771 -0.76112 -0.02257 -0.77084 C -0.02066 -0.78959 -0.01892 -0.79815 -0.00521 -0.80394 C 0.00069 -0.81644 0.00451 -0.825 0.01198 -0.83519 C 0.01458 -0.84561 0.01823 -0.85348 0.02066 -0.86389 C 0.02014 -0.87107 0.02101 -0.87848 0.01892 -0.88519 C 0.01788 -0.88889 0.01406 -0.88936 0.01198 -0.89213 C 0.01059 -0.89399 0.0099 -0.89769 0.00851 -0.89931 C 0.00365 -0.90602 -0.00295 -0.91297 -0.00868 -0.91829 C -0.01337 -0.92778 -0.01892 -0.93843 -0.02587 -0.94445 C -0.0309 -0.9551 -0.02934 -0.94885 -0.02934 -0.96343 " pathEditMode="relative" rAng="0" ptsTypes="ffffffffffffffffffffffffffffffffffffffA">
                                      <p:cBhvr>
                                        <p:cTn id="4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48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C -0.00417 -0.03403 0.00139 4.07407E-6 -0.00521 -0.02153 C -0.00608 -0.02454 -0.00573 -0.02801 -0.00695 -0.03079 C -0.00938 -0.03704 -0.01563 -0.04746 -0.01563 -0.04723 C -0.01615 -0.05 -0.0165 -0.05255 -0.01736 -0.0544 C -0.01823 -0.05741 -0.01997 -0.05903 -0.02084 -0.06204 C -0.0217 -0.06482 -0.02136 -0.06875 -0.02257 -0.07153 C -0.02379 -0.07431 -0.02604 -0.07593 -0.02761 -0.07871 C -0.03021 -0.08334 -0.03455 -0.09283 -0.03455 -0.0926 C -0.03334 -0.12824 -0.03611 -0.15579 -0.01389 -0.17593 C -0.00938 -0.1882 -0.00278 -0.19676 0.00156 -0.20949 C -0.00052 -0.23033 -0.00486 -0.25672 -0.02084 -0.26412 C -0.02327 -0.26899 -0.02691 -0.27292 -0.02934 -0.27848 C -0.03559 -0.29144 -0.02518 -0.28056 -0.03629 -0.29028 C -0.03577 -0.31088 -0.03854 -0.33218 -0.03455 -0.35232 C -0.03195 -0.36505 -0.01997 -0.36459 -0.01389 -0.37107 C -0.01007 -0.37547 -0.00695 -0.38056 -0.00348 -0.38542 C 0.00121 -0.39213 0.0085 -0.40672 0.0085 -0.40649 C 0.01041 -0.4257 0.01284 -0.44931 0.00503 -0.46621 C -0.0007 -0.47871 -0.0092 -0.48287 -0.01563 -0.49283 C -0.01841 -0.49699 -0.01962 -0.50278 -0.02257 -0.50695 C -0.02431 -0.50903 -0.02587 -0.51158 -0.02761 -0.51412 C -0.03559 -0.54723 -0.03143 -0.56158 -0.0191 -0.58287 C -0.00834 -0.60186 -0.01702 -0.59283 -0.00695 -0.60186 C -0.00382 -0.61436 -0.00625 -0.60695 0.00156 -0.62362 C 0.00347 -0.62732 0.00295 -0.63357 0.00503 -0.63774 C 0.00625 -0.63982 0.00729 -0.6426 0.0085 -0.64491 C 0.01198 -0.66389 0.01788 -0.68102 0.00156 -0.69237 C -0.00834 -0.70649 -0.01111 -0.7213 -0.01563 -0.74005 C -0.01841 -0.75093 -0.01771 -0.76112 -0.02257 -0.77084 C -0.02066 -0.78959 -0.01893 -0.79815 -0.00521 -0.80394 C 0.00069 -0.81644 0.00451 -0.825 0.01198 -0.83519 C 0.01458 -0.84561 0.01823 -0.85348 0.02066 -0.86389 C 0.02014 -0.87107 0.021 -0.87848 0.01892 -0.88519 C 0.01788 -0.88889 0.01406 -0.88936 0.01198 -0.89213 C 0.01059 -0.89399 0.00989 -0.89769 0.0085 -0.89931 C 0.00364 -0.90602 -0.00295 -0.91297 -0.00868 -0.91829 C -0.01337 -0.92778 -0.01893 -0.93843 -0.02587 -0.94445 C -0.03091 -0.9551 -0.02934 -0.94885 -0.02934 -0.96343 " pathEditMode="relative" rAng="0" ptsTypes="ffffffffffffffffffffffffffffffffffffffA">
                                      <p:cBhvr>
                                        <p:cTn id="4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48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C -0.00416 -0.03403 0.00139 4.07407E-6 -0.00521 -0.02153 C -0.00607 -0.02454 -0.00573 -0.02801 -0.00694 -0.03079 C -0.00937 -0.03704 -0.01562 -0.04746 -0.01562 -0.04723 C -0.01614 -0.05 -0.01649 -0.05255 -0.01736 -0.0544 C -0.01823 -0.05741 -0.01996 -0.05903 -0.02083 -0.06204 C -0.0217 -0.06482 -0.02135 -0.06875 -0.02257 -0.07153 C -0.02378 -0.07431 -0.02604 -0.07593 -0.0276 -0.07871 C -0.03021 -0.08334 -0.03455 -0.09283 -0.03455 -0.0926 C -0.03333 -0.12824 -0.03611 -0.15579 -0.01389 -0.17593 C -0.00937 -0.1882 -0.00278 -0.19676 0.00156 -0.20949 C -0.00052 -0.23033 -0.00486 -0.25672 -0.02083 -0.26412 C -0.02326 -0.26899 -0.02691 -0.27292 -0.02934 -0.27848 C -0.03559 -0.29144 -0.02517 -0.28056 -0.03628 -0.29028 C -0.03576 -0.31088 -0.03854 -0.33218 -0.03455 -0.35232 C -0.03194 -0.36505 -0.01996 -0.36459 -0.01389 -0.37107 C -0.01007 -0.37547 -0.00694 -0.38056 -0.00347 -0.38542 C 0.00122 -0.39213 0.00851 -0.40672 0.00851 -0.40649 C 0.01042 -0.4257 0.01285 -0.44931 0.00504 -0.46621 C -0.00069 -0.47871 -0.0092 -0.48287 -0.01562 -0.49283 C -0.0184 -0.49699 -0.01962 -0.50278 -0.02257 -0.50695 C -0.0243 -0.50903 -0.02587 -0.51158 -0.0276 -0.51412 C -0.03559 -0.54723 -0.03142 -0.56158 -0.0191 -0.58287 C -0.00833 -0.60186 -0.01701 -0.59283 -0.00694 -0.60186 C -0.00382 -0.61436 -0.00625 -0.60695 0.00156 -0.62362 C 0.00347 -0.62732 0.00295 -0.63357 0.00504 -0.63774 C 0.00625 -0.63982 0.00729 -0.6426 0.00851 -0.64491 C 0.01198 -0.66389 0.01788 -0.68102 0.00156 -0.69237 C -0.00833 -0.70649 -0.01111 -0.7213 -0.01562 -0.74005 C -0.0184 -0.75093 -0.01771 -0.76112 -0.02257 -0.77084 C -0.02066 -0.78959 -0.01892 -0.79815 -0.00521 -0.80394 C 0.0007 -0.81644 0.00452 -0.825 0.01198 -0.83519 C 0.01459 -0.84561 0.01823 -0.85348 0.02066 -0.86389 C 0.02014 -0.87107 0.02101 -0.87848 0.01893 -0.88519 C 0.01788 -0.88889 0.01406 -0.88936 0.01198 -0.89213 C 0.01059 -0.89399 0.0099 -0.89769 0.00851 -0.89931 C 0.00365 -0.90602 -0.00295 -0.91297 -0.00868 -0.91829 C -0.01337 -0.92778 -0.01892 -0.93843 -0.02587 -0.94445 C -0.0309 -0.9551 -0.02934 -0.94885 -0.02934 -0.96343 " pathEditMode="relative" rAng="0" ptsTypes="ffffffffffffffffffffffffffffffffffffffA">
                                      <p:cBhvr>
                                        <p:cTn id="5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48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52 0.05324 C -0.11458 0.05532 -0.12691 0.05556 -0.13941 0.06505 C -0.19601 0.06435 -0.2526 0.06389 -0.30868 0.06204 C -0.33524 0.06111 -0.3625 0.04954 -0.38872 0.04699 C -0.40938 0.03935 -0.43038 0.03588 -0.45104 0.03218 C -0.46007 0.025 -0.46597 0.02292 -0.47656 0.02014 C -0.48958 0.00694 -0.50642 0.00671 -0.52101 0.00208 C -0.58108 0.00509 -0.56424 -0.00255 -0.59514 0.01713 C -0.63837 0.04491 -0.59167 0.01944 -0.62049 0.03218 C -0.62431 0.03403 -0.63229 0.03819 -0.63229 0.03843 C -0.66007 0.03727 -0.68802 0.03981 -0.71597 0.03519 C -0.71962 0.03472 -0.71962 0.02685 -0.7217 0.02292 C -0.72309 0.02037 -0.72587 0.01898 -0.72795 0.01713 C -0.73646 -0.00255 -0.72587 0.01713 -0.73941 0.00509 C -0.74167 0.00301 -0.74288 -0.00185 -0.74531 -0.00394 C -0.74896 -0.00718 -0.75313 -0.0081 -0.75694 -0.01019 C -0.75885 -0.01111 -0.76285 -0.01319 -0.76285 -0.01296 C -0.78681 -0.01227 -0.81059 -0.01343 -0.8349 -0.01019 C -0.83733 -0.00995 -0.85278 0.00856 -0.86007 0.01134 C -0.86858 0.01852 -0.87413 0.02292 -0.87882 0.03519 C -0.87882 0.05046 -0.87882 0.06551 -0.87743 0.07986 C -0.87708 0.08403 -0.86944 0.09606 -0.86771 0.09792 C -0.86042 0.10671 -0.84965 0.12037 -0.84063 0.12477 C -0.83385 0.14074 -0.84063 0.12894 -0.82882 0.14028 C -0.82413 0.14444 -0.81563 0.15463 -0.81563 0.15486 C -0.80799 0.12153 -0.82778 0.13519 -0.84271 0.13704 C -0.85139 0.15764 -0.84635 0.15023 -0.85608 0.16065 C -0.85556 0.17454 -0.8625 0.19676 -0.85417 0.20301 C -0.83819 0.21435 -0.81892 0.20255 -0.80139 0.2 C -0.7934 0.19838 -0.7849 0.18495 -0.77622 0.18495 C -0.75694 0.18403 -0.73733 0.18264 -0.71806 0.18171 C -0.64028 0.14236 -0.71962 0.18125 -0.48594 0.17569 C -0.45278 0.175 -0.4151 0.16366 -0.38316 0.15116 C -0.35451 0.15231 -0.32517 0.14815 -0.29722 0.15463 C -0.29688 0.15463 -0.28177 0.1787 -0.27795 0.18495 C -0.26788 0.20139 -0.24479 0.20324 -0.23108 0.20579 C -0.16302 0.22963 -0.09115 0.22245 -0.02274 0.22407 C 0.01128 0.22593 0.04601 0.23032 0.08108 0.23032 " pathEditMode="relative" rAng="0" ptsTypes="fffffffffffffffffffffffffffffffffffff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5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 C -0.01753 -0.01088 -0.04097 0.00417 -0.0592 0.0081 C -0.09097 0.00556 -0.11944 -0.00231 -0.15034 -0.00856 C -0.171 -0.02153 -0.18958 -0.02292 -0.21145 -0.02569 C -0.22586 -0.04421 -0.23263 -0.03773 -0.25243 -0.03449 C -0.25746 -0.02963 -0.26284 -0.02662 -0.26805 -0.02153 C -0.27725 -0.01157 -0.28645 0.00116 -0.29531 0.01227 C -0.30191 0.02083 -0.31632 0.02523 -0.32465 0.02963 C -0.34427 0.02662 -0.36406 0.02616 -0.3835 0.02083 C -0.39409 0.01829 -0.39982 -0.01042 -0.41111 -0.01713 C -0.42638 -0.03912 -0.446 -0.03958 -0.46319 -0.05532 C -0.46736 -0.05417 -0.47257 -0.05486 -0.47656 -0.05162 C -0.47934 -0.04907 -0.48107 -0.04259 -0.48368 -0.03866 C -0.49027 -0.02847 -0.49687 -0.01759 -0.50382 -0.00856 C -0.54097 -0.01296 -0.53333 -0.00833 -0.55625 -0.03009 C -0.56944 -0.06829 -0.55121 -0.02245 -0.56736 -0.04722 C -0.57048 -0.05162 -0.57118 -0.05926 -0.57447 -0.06389 C -0.57864 -0.0713 -0.58472 -0.07477 -0.59027 -0.08102 C -0.59774 -0.07986 -0.60555 -0.08079 -0.61302 -0.07685 C -0.61649 -0.07477 -0.61875 -0.06829 -0.62187 -0.06389 C -0.62725 -0.05671 -0.63263 -0.04977 -0.63784 -0.04306 C -0.6493 -0.02801 -0.66493 -0.0206 -0.67882 -0.01713 C -0.69305 -0.01852 -0.70763 -0.01759 -0.7217 -0.02153 C -0.72882 -0.02315 -0.72882 -0.03519 -0.73298 -0.04306 C -0.7401 -0.05671 -0.75 -0.07037 -0.76024 -0.07685 C -0.77691 -0.06921 -0.78975 -0.05718 -0.80555 -0.04722 C -0.81423 -0.02315 -0.83628 -0.00694 -0.85086 0.00417 C -0.87187 -0.00231 -0.86961 -0.00856 -0.88263 -0.04306 C -0.88454 -0.04769 -0.88645 -0.05278 -0.88958 -0.05532 C -0.89392 -0.0588 -0.9026 -0.05972 -0.9026 -0.05926 " pathEditMode="relative" rAng="0" ptsTypes="fffffffffffffffffffffffffffff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2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11022E-16 C -0.01701 -0.01065 -0.0401 0.00417 -0.05816 0.00787 C -0.08924 0.00532 -0.11701 -0.00208 -0.1474 -0.00856 C -0.16771 -0.02106 -0.18594 -0.02245 -0.20747 -0.02523 C -0.22188 -0.04352 -0.22847 -0.03727 -0.24774 -0.0338 C -0.25278 -0.02917 -0.25799 -0.02616 -0.2632 -0.02106 C -0.27205 -0.01134 -0.28108 0.00116 -0.28993 0.01227 C -0.29653 0.0206 -0.31059 0.02477 -0.31875 0.02917 C -0.3382 0.02616 -0.35747 0.02569 -0.37674 0.0206 C -0.38715 0.01806 -0.39271 -0.01019 -0.40382 -0.0169 C -0.41875 -0.03843 -0.43785 -0.03889 -0.45469 -0.0544 C -0.4592 -0.05324 -0.46406 -0.05394 -0.46806 -0.05069 C -0.47118 -0.04815 -0.47257 -0.0419 -0.47517 -0.03796 C -0.4816 -0.02778 -0.48802 -0.01736 -0.49479 -0.00856 C -0.53125 -0.01273 -0.52379 -0.0081 -0.54618 -0.02963 C -0.55955 -0.06713 -0.54149 -0.02199 -0.55729 -0.04653 C -0.56024 -0.05069 -0.56111 -0.05833 -0.56424 -0.06296 C -0.56858 -0.07014 -0.57448 -0.07338 -0.57969 -0.07963 C -0.58715 -0.07847 -0.59462 -0.0794 -0.60208 -0.07546 C -0.60573 -0.07338 -0.60799 -0.06713 -0.61076 -0.06296 C -0.61597 -0.05579 -0.62135 -0.04907 -0.62656 -0.04213 C -0.63785 -0.02755 -0.6533 -0.02037 -0.66667 -0.0169 C -0.6809 -0.01829 -0.69497 -0.01736 -0.70885 -0.02106 C -0.7158 -0.02292 -0.7158 -0.03472 -0.72014 -0.04213 C -0.72708 -0.05579 -0.73681 -0.06921 -0.74688 -0.07546 C -0.76337 -0.06782 -0.7757 -0.05602 -0.79132 -0.04653 C -0.79983 -0.02292 -0.8217 -0.00671 -0.83594 0.00417 C -0.85677 -0.00208 -0.85451 -0.00856 -0.86719 -0.04213 C -0.86892 -0.04676 -0.87083 -0.05185 -0.87396 -0.0544 C -0.87813 -0.05787 -0.88698 -0.05856 -0.88698 -0.05833 " pathEditMode="relative" rAng="0" ptsTypes="fffffffffffffffffffffffffffff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2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5.55556E-6 C 0.01268 -0.04444 0.01094 -0.09467 0.0224 -0.14004 C 0.02431 -0.17106 0.03212 -0.21411 0.02067 -0.2412 C 0.01407 -0.25671 0.00556 -0.27036 -0.00173 -0.28495 C -0.0052 -0.30809 -0.01545 -0.328 -0.01892 -0.35161 C -0.0177 -0.37407 -0.01735 -0.39606 -0.01545 -0.41828 C -0.01423 -0.43194 -0.00433 -0.44351 5.83333E-6 -0.45509 C 0.00365 -0.46458 0.00556 -0.47175 0.01042 -0.48032 C 0.01094 -0.48425 0.01094 -0.48819 0.01199 -0.49189 C 0.01268 -0.49444 0.01476 -0.49629 0.01546 -0.49884 C 0.01841 -0.50902 0.01789 -0.51481 0.0224 -0.52407 C 0.02518 -0.54189 0.02483 -0.56041 0.03108 -0.57684 C 0.03369 -0.5905 0.0349 -0.60416 0.03612 -0.61828 C 0.03369 -0.67152 0.03872 -0.68657 0.01893 -0.72175 C 0.01598 -0.73379 0.01824 -0.72661 0.01042 -0.74235 C 0.00834 -0.74652 0.00782 -0.75161 0.00695 -0.75624 C 0.004 -0.77152 5.83333E-6 -0.78865 5.83333E-6 -0.80439 " pathEditMode="relative" ptsTypes="ffffffffffffffff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6.2963E-6 C -0.00833 -0.00834 -0.01493 -0.02038 -0.02083 -0.03218 C -0.02187 -0.03704 -0.02274 -0.04167 -0.02413 -0.04584 C -0.025 -0.04908 -0.02673 -0.05186 -0.0276 -0.05533 C -0.02934 -0.06204 -0.02968 -0.06922 -0.03107 -0.0757 C -0.03281 -0.08427 -0.03628 -0.10093 -0.03628 -0.10093 C -0.03576 -0.11806 -0.03593 -0.13496 -0.03454 -0.15163 C -0.0335 -0.16297 -0.02204 -0.17015 -0.01736 -0.17454 C -0.00729 -0.1845 0.00278 -0.19816 0.01025 -0.21135 C 0.01216 -0.222 0.01563 -0.22825 0.01719 -0.2389 C 0.01667 -0.24769 0.01719 -0.25626 0.01546 -0.26436 C 0.01476 -0.26737 0.01181 -0.26876 0.01025 -0.27107 C 0.00764 -0.27547 0.0033 -0.28496 0.0033 -0.28496 C -0.00069 -0.322 0.00053 -0.35695 0.01025 -0.39098 C 0.01337 -0.40186 0.01389 -0.41297 0.01893 -0.42316 C 0.02153 -0.44792 0.02657 -0.47038 0.01198 -0.48982 C 0.0099 -0.49839 0.00539 -0.50255 0.00157 -0.51042 C -0.0026 -0.53103 -0.00503 -0.55487 0.0033 -0.57454 C 0.0132 -0.59839 0.00799 -0.57987 0.01198 -0.59538 C 0.01077 -0.62015 0.01685 -0.65765 0.00157 -0.67802 C -0.00052 -0.69283 -0.00937 -0.71667 -0.01562 -0.72871 C -0.01788 -0.73334 -0.02256 -0.74237 -0.02256 -0.74237 C -0.02465 -0.7551 -0.02934 -0.76922 -0.01736 -0.77454 C -0.00555 -0.79029 -0.0184 -0.77524 -0.00694 -0.7838 C -0.00329 -0.78658 0.0033 -0.79306 0.0033 -0.79306 " pathEditMode="relative" ptsTypes="ffffffffffffffffffffffff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03704E-6 C -0.00226 -0.00161 -0.00521 -0.00208 -0.00695 -0.00462 C -0.00851 -0.00694 -0.00781 -0.01087 -0.00868 -0.01388 C -0.01077 -0.0199 -0.01337 -0.02592 -0.01563 -0.03217 C -0.02205 -0.0493 -0.02552 -0.06805 -0.03455 -0.08263 C -0.03785 -0.0956 -0.04462 -0.10601 -0.04827 -0.11944 C -0.04948 -0.12407 -0.05174 -0.13333 -0.05174 -0.13333 C -0.05052 -0.14027 -0.05035 -0.14745 -0.04827 -0.15393 C -0.0467 -0.15925 -0.03438 -0.16898 -0.03281 -0.17013 C -0.02552 -0.17569 -0.01615 -0.18217 -0.01042 -0.19074 C -0.00764 -0.19513 -0.00538 -0.19953 -0.00347 -0.20462 C -0.00122 -0.21064 0.0033 -0.22291 0.0033 -0.22291 C 0.00278 -0.23449 0.00312 -0.24606 0.00173 -0.2574 C 3.33333E-6 -0.27245 -0.01719 -0.28703 -0.02587 -0.29652 C -0.03195 -0.31273 -0.03976 -0.32685 -0.04323 -0.34467 C -0.04514 -0.36481 -0.04705 -0.37291 -0.04149 -0.39536 C -0.04045 -0.39953 -0.03681 -0.40138 -0.03455 -0.40486 C -0.02344 -0.42129 -0.01111 -0.43657 -0.00174 -0.45509 C 0.00208 -0.49074 -0.00174 -0.51712 -0.02083 -0.54259 C -0.02483 -0.55949 -0.02847 -0.5743 -0.03629 -0.58842 C -0.0408 -0.60671 -0.04705 -0.62199 -0.05347 -0.63911 C -0.05886 -0.6537 -0.05469 -0.64976 -0.06389 -0.66435 C -0.07049 -0.67523 -0.07708 -0.68286 -0.08281 -0.69421 C -0.08108 -0.71388 -0.08004 -0.7331 -0.06389 -0.74027 C -0.0599 -0.74398 -0.05556 -0.74745 -0.05174 -0.75161 C -0.04896 -0.75462 -0.04618 -0.7581 -0.04323 -0.76087 C -0.03629 -0.76736 -0.03021 -0.77129 -0.02413 -0.77916 C -0.02222 -0.7868 -0.0224 -0.78356 -0.0224 -0.78842 " pathEditMode="relative" ptsTypes="fffffffffffff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000238"/>
          <a:ext cx="8358246" cy="4357722"/>
        </p:xfrm>
        <a:graphic>
          <a:graphicData uri="http://schemas.openxmlformats.org/drawingml/2006/table">
            <a:tbl>
              <a:tblPr/>
              <a:tblGrid>
                <a:gridCol w="3143272"/>
                <a:gridCol w="5214974"/>
              </a:tblGrid>
              <a:tr h="7262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 информации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Текстовая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Графическая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Числовая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Видео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Звуковая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Задание 2: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Найдите соответствие между видами информации и программами для их обработки: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Paint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Блокнот,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Microsoft Word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Калькулятор,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WordPad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Power Point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357187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Paint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2857496"/>
            <a:ext cx="5643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Блокнот, </a:t>
            </a:r>
            <a:r>
              <a:rPr lang="en-US" sz="2000" b="1" dirty="0" smtClean="0">
                <a:solidFill>
                  <a:srgbClr val="0070C0"/>
                </a:solidFill>
              </a:rPr>
              <a:t>Microsoft Word, WordPad,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435769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itchFamily="34" charset="0"/>
              </a:rPr>
              <a:t>Калькулятор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http://img41.imageshack.us/img41/1074/3556789570.jpg"/>
          <p:cNvPicPr>
            <a:picLocks noChangeAspect="1" noChangeArrowheads="1"/>
          </p:cNvPicPr>
          <p:nvPr/>
        </p:nvPicPr>
        <p:blipFill>
          <a:blip r:embed="rId2"/>
          <a:srcRect b="9375"/>
          <a:stretch>
            <a:fillRect/>
          </a:stretch>
        </p:blipFill>
        <p:spPr bwMode="auto">
          <a:xfrm>
            <a:off x="0" y="0"/>
            <a:ext cx="9108274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85728"/>
            <a:ext cx="7043208" cy="92869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Подводный мир </a:t>
            </a:r>
            <a:endParaRPr kumimoji="0" lang="ru-RU" sz="54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ameleons.com/uploads/posts/2012-09/1346691771_bbd6d5722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82"/>
            <a:ext cx="4000496" cy="6845418"/>
          </a:xfrm>
          <a:prstGeom prst="rect">
            <a:avLst/>
          </a:prstGeom>
          <a:noFill/>
        </p:spPr>
      </p:pic>
      <p:pic>
        <p:nvPicPr>
          <p:cNvPr id="4100" name="Picture 4" descr="http://shkola7gnomov.ru/upload/image/c7020b69b56beefabcd774d3a2f69a2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928670"/>
            <a:ext cx="5357818" cy="41672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i.allday.ru/uploads/posts/2009-02/1235533616_novyj-risunok-15-kopiya-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7999"/>
          </a:xfrm>
          <a:prstGeom prst="rect">
            <a:avLst/>
          </a:prstGeom>
          <a:noFill/>
        </p:spPr>
      </p:pic>
      <p:pic>
        <p:nvPicPr>
          <p:cNvPr id="5" name="Picture 2" descr="http://allday.ru/uploads/posts/2009-02/1235102012_rybki-kop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43438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storage.pressfoto.ru/2012.04/120552612154bfea44673a780a204a64af1b94612ed5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63116" cy="3500462"/>
          </a:xfrm>
          <a:prstGeom prst="rect">
            <a:avLst/>
          </a:prstGeom>
          <a:noFill/>
        </p:spPr>
      </p:pic>
      <p:pic>
        <p:nvPicPr>
          <p:cNvPr id="17412" name="Picture 4" descr="http://advaitaworld.com/uploads/images/00/11/92/2012/04/14/0dd9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68" y="0"/>
            <a:ext cx="4429132" cy="4429132"/>
          </a:xfrm>
          <a:prstGeom prst="rect">
            <a:avLst/>
          </a:prstGeom>
          <a:noFill/>
        </p:spPr>
      </p:pic>
      <p:pic>
        <p:nvPicPr>
          <p:cNvPr id="17414" name="Picture 6" descr="http://t2.gstatic.com/images?q=tbn:ANd9GcRXlZZ3i_P3l4s-D4pKige3r0OJ1YtPerha-JbqJ7glC3E5XUw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92486" flipH="1">
            <a:off x="745678" y="3282307"/>
            <a:ext cx="2838923" cy="31175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democolor.com/uploads/posts/2012-12/1355401618_qumdd2fbkz7nuo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66"/>
            <a:ext cx="9144000" cy="68543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s53.radikal.ru/i140/0905/98/8041e9ee49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Galaktika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MG_SchoolPresentation_TP10290551">
  <a:themeElements>
    <a:clrScheme name="Custom 1">
      <a:dk1>
        <a:sysClr val="windowText" lastClr="000000"/>
      </a:dk1>
      <a:lt1>
        <a:srgbClr val="FFC000"/>
      </a:lt1>
      <a:dk2>
        <a:srgbClr val="262626"/>
      </a:dk2>
      <a:lt2>
        <a:srgbClr val="A5A1A1"/>
      </a:lt2>
      <a:accent1>
        <a:srgbClr val="92D050"/>
      </a:accent1>
      <a:accent2>
        <a:srgbClr val="FFE084"/>
      </a:accent2>
      <a:accent3>
        <a:srgbClr val="B89A9A"/>
      </a:accent3>
      <a:accent4>
        <a:srgbClr val="DE6B5C"/>
      </a:accent4>
      <a:accent5>
        <a:srgbClr val="8B7B57"/>
      </a:accent5>
      <a:accent6>
        <a:srgbClr val="D34817"/>
      </a:accent6>
      <a:hlink>
        <a:srgbClr val="0070C0"/>
      </a:hlink>
      <a:folHlink>
        <a:srgbClr val="FFFF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PMG_SchoolPresentation_TP10290551">
  <a:themeElements>
    <a:clrScheme name="Custom 1">
      <a:dk1>
        <a:sysClr val="windowText" lastClr="000000"/>
      </a:dk1>
      <a:lt1>
        <a:srgbClr val="FFC000"/>
      </a:lt1>
      <a:dk2>
        <a:srgbClr val="262626"/>
      </a:dk2>
      <a:lt2>
        <a:srgbClr val="A5A1A1"/>
      </a:lt2>
      <a:accent1>
        <a:srgbClr val="92D050"/>
      </a:accent1>
      <a:accent2>
        <a:srgbClr val="FFE084"/>
      </a:accent2>
      <a:accent3>
        <a:srgbClr val="B89A9A"/>
      </a:accent3>
      <a:accent4>
        <a:srgbClr val="DE6B5C"/>
      </a:accent4>
      <a:accent5>
        <a:srgbClr val="8B7B57"/>
      </a:accent5>
      <a:accent6>
        <a:srgbClr val="D34817"/>
      </a:accent6>
      <a:hlink>
        <a:srgbClr val="0070C0"/>
      </a:hlink>
      <a:folHlink>
        <a:srgbClr val="FFFF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Galaktika</Template>
  <TotalTime>702</TotalTime>
  <Words>120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Galaktika</vt:lpstr>
      <vt:lpstr>Белый текст и шрифт Courier для слайдов с кодом</vt:lpstr>
      <vt:lpstr>PMG_SchoolPresentation_TP10290551</vt:lpstr>
      <vt:lpstr>1_Белый текст и шрифт Courier для слайдов с кодом</vt:lpstr>
      <vt:lpstr>1_PMG_SchoolPresentation_TP10290551</vt:lpstr>
      <vt:lpstr>Эркер</vt:lpstr>
      <vt:lpstr>1_Эркер</vt:lpstr>
      <vt:lpstr>Анимация в презентации </vt:lpstr>
      <vt:lpstr>Задание 1: Некоторые идущие подряд буквы нескольких слов образуют виды информации, обрабатываемой компьютером. Найдите их.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Практическая работа </vt:lpstr>
      <vt:lpstr>Слайд 17</vt:lpstr>
      <vt:lpstr>Слайд 18</vt:lpstr>
      <vt:lpstr>Слайд 19</vt:lpstr>
      <vt:lpstr>Слайд 20</vt:lpstr>
    </vt:vector>
  </TitlesOfParts>
  <Company>Darima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Darima</dc:creator>
  <cp:lastModifiedBy>Darima</cp:lastModifiedBy>
  <cp:revision>74</cp:revision>
  <dcterms:created xsi:type="dcterms:W3CDTF">2013-04-19T14:04:36Z</dcterms:created>
  <dcterms:modified xsi:type="dcterms:W3CDTF">2013-04-20T12:03:38Z</dcterms:modified>
</cp:coreProperties>
</file>