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2" r:id="rId4"/>
    <p:sldId id="274" r:id="rId5"/>
    <p:sldId id="268" r:id="rId6"/>
    <p:sldId id="269" r:id="rId7"/>
    <p:sldId id="272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9" autoAdjust="0"/>
    <p:restoredTop sz="94660"/>
  </p:normalViewPr>
  <p:slideViewPr>
    <p:cSldViewPr>
      <p:cViewPr varScale="1">
        <p:scale>
          <a:sx n="53" d="100"/>
          <a:sy n="53" d="100"/>
        </p:scale>
        <p:origin x="-9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32A90A-E086-4E1B-B2E4-29EB19D6766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44382E-F119-402D-9244-982D21547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ЭПОХА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РЫЦАРей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(11 -  середина 15 века)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548680"/>
            <a:ext cx="603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ГБОУ школа №471 Выборгского района Санкт- Петербурга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65313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Шимолина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истории и обществознания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877272"/>
            <a:ext cx="7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2013г.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ПЕРВЫЕ РЫЦАРИ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Pictures\img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772816"/>
            <a:ext cx="2951018" cy="3674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87625" y="1700808"/>
            <a:ext cx="2232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Всадники, вооруженные мечами и защищенные шлемами, были первыми рыцарями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РЫЦАРСТВО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Pictures\img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67" t="28135"/>
          <a:stretch>
            <a:fillRect/>
          </a:stretch>
        </p:blipFill>
        <p:spPr bwMode="auto">
          <a:xfrm>
            <a:off x="6084168" y="1988840"/>
            <a:ext cx="2016224" cy="3383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 flipH="1">
            <a:off x="9144000" y="-17952477"/>
            <a:ext cx="684584" cy="175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Рыцарство как военное и землевладельческое сословие возникло у франков в связи с переходом в VIII веке от народного пешего войска к конному войску вассалов. Подвергшись воздействию церкви и поэзии, оно выработало нравственный и эстетический идеал воина, а в эпоху Крестовых походов, под влиянием возникших тогда духовно-рыцарских орденов, замкнулось в наследственную аристократию. Усиление государственной власти, перевес пехоты над конницей, изобретение огнестрельного оружия и создание постоянного войска к концу средних веков превратили феодальное рыцарство в политическое сословие нетитулованной знати.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8343180"/>
            <a:ext cx="1331640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Рыцарство как военное и землевладельческое сословие возникло у франков в связи с переходом в VIII веке от народного пешего войска к конному войску вассалов. Подвергшись воздействию церкви и поэзии, оно выработало нравственный и эстетический идеал воина, а в эпоху Крестовых походов, под влиянием возникших тогда духовно-рыцарских орденов, замкнулось в наследственную аристократию. Усиление государственной власти, перевес пехоты над конницей, изобретение огнестрельного оружия и создание постоянного войска к концу средних веков превратили феодальное рыцарство в политическое сословие нетитулованной знати.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536" y="1676950"/>
            <a:ext cx="52565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Рыцарство как военное и землевладельческое сословие  возникло в связи с переходом от народного пешего войска к конному войску вассалов.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выработало нравственный и эстетический идеал воина, а в эпоху Крестовых походов, под влиянием возникших тогда духовно-рыцарских орденов, замкнулось в наследственную аристократию..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ОРУЖИЕ РЫЦАРЯ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Pictures\img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16824" cy="5400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4" y="404664"/>
            <a:ext cx="7886700" cy="19442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.Главной задачей рыцарей было выбить  врага из седла, затем пускались в ход мечи и булавы. Град  смертоносных стрел сбивал лошадей с ног и вселял ужас в противника.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user\Pictures\img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840760" cy="3671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турнирах  рыцарь  мог  продемонстрировать свою отвагу и искусство верховой езды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user\Pictures\img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480720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Закат эпохи рыцарства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user\Pictures\img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67240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16 веке интерес к рыцарству  и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турнирам  был еще велик,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с появлением пороха изменились  принципы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ведения   настоящих воин.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ВИКЕПЕДИЯ.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РЫЦАРИ И ЗАМКИ,БОЛЬШАЯ ЭНЦИКЛОПЕДИЯ ЗНАНИЙ, МОСКВА, РОСМЭН,2013г.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344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ЭПОХА РЫЦАРей</vt:lpstr>
      <vt:lpstr>ПЕРВЫЕ РЫЦАРИ</vt:lpstr>
      <vt:lpstr>РЫЦАРСТВО</vt:lpstr>
      <vt:lpstr>ОРУЖИЕ РЫЦАРЯ</vt:lpstr>
      <vt:lpstr>.Главной задачей рыцарей было выбить  врага из седла, затем пускались в ход мечи и булавы. Град  смертоносных стрел сбивал лошадей с ног и вселял ужас в противника.</vt:lpstr>
      <vt:lpstr>На турнирах  рыцарь  мог  продемонстрировать свою отвагу и искусство верховой езды</vt:lpstr>
      <vt:lpstr>Закат эпохи рыцарства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РЫЦАРей</dc:title>
  <dc:creator>user</dc:creator>
  <cp:lastModifiedBy>user</cp:lastModifiedBy>
  <cp:revision>43</cp:revision>
  <dcterms:created xsi:type="dcterms:W3CDTF">2013-08-13T10:23:59Z</dcterms:created>
  <dcterms:modified xsi:type="dcterms:W3CDTF">2013-08-13T19:16:12Z</dcterms:modified>
</cp:coreProperties>
</file>