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82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  <p:sldId id="278" r:id="rId22"/>
    <p:sldId id="272" r:id="rId23"/>
    <p:sldId id="279" r:id="rId24"/>
    <p:sldId id="280" r:id="rId25"/>
    <p:sldId id="281" r:id="rId26"/>
    <p:sldId id="283" r:id="rId27"/>
    <p:sldId id="285" r:id="rId28"/>
    <p:sldId id="284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3F29-0F92-47E2-9BA0-1022D1C377CC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934D-A013-4050-846E-649B5694D9B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3F29-0F92-47E2-9BA0-1022D1C377CC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934D-A013-4050-846E-649B5694D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3F29-0F92-47E2-9BA0-1022D1C377CC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934D-A013-4050-846E-649B5694D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3F29-0F92-47E2-9BA0-1022D1C377CC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934D-A013-4050-846E-649B5694D9B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3F29-0F92-47E2-9BA0-1022D1C377CC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934D-A013-4050-846E-649B5694D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3F29-0F92-47E2-9BA0-1022D1C377CC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934D-A013-4050-846E-649B5694D9B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3F29-0F92-47E2-9BA0-1022D1C377CC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934D-A013-4050-846E-649B5694D9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3F29-0F92-47E2-9BA0-1022D1C377CC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934D-A013-4050-846E-649B5694D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3F29-0F92-47E2-9BA0-1022D1C377CC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934D-A013-4050-846E-649B5694D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3F29-0F92-47E2-9BA0-1022D1C377CC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934D-A013-4050-846E-649B5694D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3F29-0F92-47E2-9BA0-1022D1C377CC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6934D-A013-4050-846E-649B5694D9B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423F29-0F92-47E2-9BA0-1022D1C377CC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4F6934D-A013-4050-846E-649B5694D9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saitlyuklus/vneklassnye-zanatia-po-informatike" TargetMode="External"/><Relationship Id="rId2" Type="http://schemas.openxmlformats.org/officeDocument/2006/relationships/hyperlink" Target="http://www.metod-kopilka.ru/page-7-73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1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20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9.xml"/><Relationship Id="rId5" Type="http://schemas.openxmlformats.org/officeDocument/2006/relationships/slide" Target="slide13.xml"/><Relationship Id="rId15" Type="http://schemas.openxmlformats.org/officeDocument/2006/relationships/image" Target="../media/image8.png"/><Relationship Id="rId10" Type="http://schemas.openxmlformats.org/officeDocument/2006/relationships/slide" Target="slide18.xml"/><Relationship Id="rId4" Type="http://schemas.openxmlformats.org/officeDocument/2006/relationships/slide" Target="slide12.xml"/><Relationship Id="rId9" Type="http://schemas.openxmlformats.org/officeDocument/2006/relationships/slide" Target="slide17.xml"/><Relationship Id="rId14" Type="http://schemas.openxmlformats.org/officeDocument/2006/relationships/slide" Target="slide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5637010" cy="882119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2013 год </a:t>
            </a:r>
          </a:p>
          <a:p>
            <a:r>
              <a:rPr lang="ru-RU" dirty="0" smtClean="0"/>
              <a:t>Неделя математики</a:t>
            </a:r>
          </a:p>
          <a:p>
            <a:r>
              <a:rPr lang="ru-RU" dirty="0" smtClean="0"/>
              <a:t>ГБОУ СОШ 1256 Москва</a:t>
            </a:r>
          </a:p>
          <a:p>
            <a:r>
              <a:rPr lang="ru-RU" dirty="0" smtClean="0"/>
              <a:t>Учитель </a:t>
            </a:r>
            <a:r>
              <a:rPr lang="ru-RU" dirty="0" err="1" smtClean="0"/>
              <a:t>Таубаева</a:t>
            </a:r>
            <a:r>
              <a:rPr lang="ru-RU" dirty="0" smtClean="0"/>
              <a:t> Л.Т.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218915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8000" dirty="0" smtClean="0"/>
              <a:t>Наша Игра </a:t>
            </a:r>
            <a:br>
              <a:rPr lang="ru-RU" sz="8000" dirty="0" smtClean="0"/>
            </a:br>
            <a:r>
              <a:rPr lang="ru-RU" sz="8000" dirty="0" smtClean="0"/>
              <a:t>5 класс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57674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Устройство, при помощи которого человек вводит информацию в компьютер.</a:t>
            </a:r>
          </a:p>
        </p:txBody>
      </p:sp>
      <p:pic>
        <p:nvPicPr>
          <p:cNvPr id="102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98950"/>
            <a:ext cx="10922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9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Набор условных обозначений для записи заранее определенных символов.</a:t>
            </a:r>
          </a:p>
        </p:txBody>
      </p:sp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37112"/>
            <a:ext cx="1397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65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вопрос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3474720"/>
          </a:xfrm>
        </p:spPr>
        <p:txBody>
          <a:bodyPr>
            <a:normAutofit/>
          </a:bodyPr>
          <a:lstStyle/>
          <a:p>
            <a:r>
              <a:rPr lang="ru-RU" sz="4000" dirty="0"/>
              <a:t>Устройство, позволяющее выводить информацию из памяти компьютера на бумагу.</a:t>
            </a:r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33056"/>
            <a:ext cx="8255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591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Список, из которого можно выбрать команду. В этой строке находятся слова: файл, правка, вид и т.д.</a:t>
            </a:r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43845"/>
            <a:ext cx="13462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211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Устройство, на которое выводится информация. </a:t>
            </a:r>
          </a:p>
        </p:txBody>
      </p:sp>
      <p:pic>
        <p:nvPicPr>
          <p:cNvPr id="7171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16129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47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3474720"/>
          </a:xfrm>
        </p:spPr>
        <p:txBody>
          <a:bodyPr>
            <a:normAutofit/>
          </a:bodyPr>
          <a:lstStyle/>
          <a:p>
            <a:r>
              <a:rPr lang="ru-RU" sz="4000" dirty="0"/>
              <a:t>Простейший вычислительный прибор, которым пользовались на протяжении веков. </a:t>
            </a:r>
          </a:p>
        </p:txBody>
      </p:sp>
      <p:pic>
        <p:nvPicPr>
          <p:cNvPr id="81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33056"/>
            <a:ext cx="13335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64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Главное устройство, «мозг» компьютера, который управляет всеми устройствами компьютера.</a:t>
            </a:r>
          </a:p>
        </p:txBody>
      </p:sp>
      <p:pic>
        <p:nvPicPr>
          <p:cNvPr id="1433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21088"/>
            <a:ext cx="20701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762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DELETE</a:t>
            </a:r>
          </a:p>
          <a:p>
            <a:r>
              <a:rPr lang="ru-RU" sz="4800" dirty="0" smtClean="0"/>
              <a:t>Что делает эта клавиша?</a:t>
            </a:r>
            <a:endParaRPr lang="ru-RU" sz="4800" dirty="0"/>
          </a:p>
        </p:txBody>
      </p:sp>
      <p:pic>
        <p:nvPicPr>
          <p:cNvPr id="921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33056"/>
            <a:ext cx="13335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79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ENTER</a:t>
            </a:r>
          </a:p>
          <a:p>
            <a:r>
              <a:rPr lang="ru-RU" sz="4000" dirty="0" smtClean="0"/>
              <a:t>Что делает эта клавиша?</a:t>
            </a:r>
            <a:endParaRPr lang="ru-RU" sz="4000" dirty="0"/>
          </a:p>
        </p:txBody>
      </p:sp>
      <p:pic>
        <p:nvPicPr>
          <p:cNvPr id="1024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77072"/>
            <a:ext cx="14605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698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BACKSPACE</a:t>
            </a:r>
          </a:p>
          <a:p>
            <a:r>
              <a:rPr lang="ru-RU" sz="4000" dirty="0"/>
              <a:t>Что делает эта клавиша?</a:t>
            </a:r>
          </a:p>
          <a:p>
            <a:pPr marL="45720" indent="0">
              <a:buNone/>
            </a:pPr>
            <a:endParaRPr lang="ru-RU" sz="4000" dirty="0"/>
          </a:p>
        </p:txBody>
      </p:sp>
      <p:pic>
        <p:nvPicPr>
          <p:cNvPr id="1126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49750"/>
            <a:ext cx="13843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91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1489" y="5589240"/>
            <a:ext cx="6512511" cy="1143000"/>
          </a:xfrm>
        </p:spPr>
        <p:txBody>
          <a:bodyPr/>
          <a:lstStyle/>
          <a:p>
            <a:r>
              <a:rPr lang="ru-RU" dirty="0" smtClean="0"/>
              <a:t>Отгадай загадки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Скромный серый колобок,</a:t>
            </a:r>
            <a:br>
              <a:rPr lang="ru-RU" sz="2800" dirty="0"/>
            </a:br>
            <a:r>
              <a:rPr lang="ru-RU" sz="2800" dirty="0"/>
              <a:t>Длинный тонкий проводок,</a:t>
            </a:r>
            <a:br>
              <a:rPr lang="ru-RU" sz="2800" dirty="0"/>
            </a:br>
            <a:r>
              <a:rPr lang="ru-RU" sz="2800" dirty="0"/>
              <a:t>Ну а на коробке –</a:t>
            </a:r>
            <a:br>
              <a:rPr lang="ru-RU" sz="2800" dirty="0"/>
            </a:br>
            <a:r>
              <a:rPr lang="ru-RU" sz="2800" dirty="0"/>
              <a:t>Две или три кнопки.</a:t>
            </a:r>
            <a:br>
              <a:rPr lang="ru-RU" sz="2800" dirty="0"/>
            </a:br>
            <a:r>
              <a:rPr lang="ru-RU" sz="2800" dirty="0"/>
              <a:t>В зоопарке есть зайчишка,</a:t>
            </a:r>
            <a:br>
              <a:rPr lang="ru-RU" sz="2800" dirty="0"/>
            </a:br>
            <a:r>
              <a:rPr lang="ru-RU" sz="2800" dirty="0"/>
              <a:t>У компьютера есть ...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437112"/>
            <a:ext cx="14732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94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SHIFT + буква </a:t>
            </a:r>
            <a:endParaRPr lang="ru-RU" sz="6000" dirty="0" smtClean="0"/>
          </a:p>
          <a:p>
            <a:r>
              <a:rPr lang="ru-RU" sz="4000" dirty="0" smtClean="0"/>
              <a:t>Что делают эти клавиши?</a:t>
            </a:r>
            <a:endParaRPr lang="ru-RU" sz="4000" dirty="0"/>
          </a:p>
        </p:txBody>
      </p:sp>
      <p:pic>
        <p:nvPicPr>
          <p:cNvPr id="1229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93096"/>
            <a:ext cx="14986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28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12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CAPS </a:t>
            </a:r>
            <a:r>
              <a:rPr lang="ru-RU" sz="6000" dirty="0" smtClean="0"/>
              <a:t>LOСK </a:t>
            </a:r>
          </a:p>
          <a:p>
            <a:r>
              <a:rPr lang="ru-RU" sz="4000" dirty="0" smtClean="0"/>
              <a:t>Что делает эта клавиша</a:t>
            </a:r>
            <a:endParaRPr lang="ru-RU" sz="4000" dirty="0"/>
          </a:p>
        </p:txBody>
      </p:sp>
      <p:pic>
        <p:nvPicPr>
          <p:cNvPr id="1331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1498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4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225652"/>
            <a:ext cx="6512511" cy="1143000"/>
          </a:xfrm>
        </p:spPr>
        <p:txBody>
          <a:bodyPr/>
          <a:lstStyle/>
          <a:p>
            <a:pPr lvl="0"/>
            <a:r>
              <a:rPr lang="ru-RU" dirty="0">
                <a:effectLst/>
              </a:rPr>
              <a:t>Отгадай слово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8001000" cy="347472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200" dirty="0"/>
              <a:t>По данным определениям отгадайте компьютерный термин или понятие информатики, которое является многозначным словом. </a:t>
            </a:r>
            <a:endParaRPr lang="ru-RU" sz="3200" dirty="0" smtClean="0"/>
          </a:p>
          <a:p>
            <a:pPr lvl="0"/>
            <a:r>
              <a:rPr lang="ru-RU" sz="3200" dirty="0" smtClean="0"/>
              <a:t>Давший </a:t>
            </a:r>
            <a:r>
              <a:rPr lang="ru-RU" sz="3200" dirty="0"/>
              <a:t>правильный ответ по меньшему числу определений считается выигравшим.</a:t>
            </a:r>
          </a:p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76" y="4942516"/>
            <a:ext cx="4611687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1473344"/>
          </a:xfrm>
        </p:spPr>
        <p:txBody>
          <a:bodyPr>
            <a:noAutofit/>
          </a:bodyPr>
          <a:lstStyle/>
          <a:p>
            <a:r>
              <a:rPr lang="ru-RU" sz="4000" dirty="0"/>
              <a:t>Своевременная, объективная, ложная,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2132856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проверенная, полная, исчерпывающая, секретная, массовая,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4056605"/>
            <a:ext cx="76328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генетическая, газетная, телевизионная, научно-техническая…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30171"/>
            <a:ext cx="4730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Информация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587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3796" y="5445224"/>
            <a:ext cx="6512511" cy="1143000"/>
          </a:xfrm>
        </p:spPr>
        <p:txBody>
          <a:bodyPr/>
          <a:lstStyle/>
          <a:p>
            <a:r>
              <a:rPr lang="ru-RU" dirty="0" smtClean="0"/>
              <a:t>Отгадай  слово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617360"/>
          </a:xfrm>
        </p:spPr>
        <p:txBody>
          <a:bodyPr>
            <a:normAutofit/>
          </a:bodyPr>
          <a:lstStyle/>
          <a:p>
            <a:r>
              <a:rPr lang="ru-RU" sz="4000" dirty="0"/>
              <a:t>Текстовый, бинарный, графический,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2177569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программный, системный, исполняемый,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9255" y="3501008"/>
            <a:ext cx="7128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командный, пакетный, скрытый, архивный</a:t>
            </a:r>
            <a:r>
              <a:rPr lang="ru-RU" sz="4000" dirty="0" smtClean="0"/>
              <a:t>…</a:t>
            </a:r>
            <a:endParaRPr lang="ru-RU" sz="4000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58614" y="2462"/>
            <a:ext cx="3985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Процессор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521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013176"/>
            <a:ext cx="6512511" cy="1143000"/>
          </a:xfrm>
        </p:spPr>
        <p:txBody>
          <a:bodyPr/>
          <a:lstStyle/>
          <a:p>
            <a:r>
              <a:rPr lang="ru-RU" dirty="0" smtClean="0"/>
              <a:t>Отгадай слово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909444"/>
            <a:ext cx="8352928" cy="969288"/>
          </a:xfrm>
        </p:spPr>
        <p:txBody>
          <a:bodyPr>
            <a:noAutofit/>
          </a:bodyPr>
          <a:lstStyle/>
          <a:p>
            <a:r>
              <a:rPr lang="ru-RU" sz="4000" dirty="0"/>
              <a:t>И</a:t>
            </a:r>
            <a:r>
              <a:rPr lang="ru-RU" sz="4000" dirty="0" smtClean="0"/>
              <a:t>гровой</a:t>
            </a:r>
            <a:r>
              <a:rPr lang="ru-RU" sz="4000" dirty="0"/>
              <a:t>, бортовой, </a:t>
            </a:r>
            <a:r>
              <a:rPr lang="ru-RU" sz="4000" dirty="0" smtClean="0"/>
              <a:t>карманный,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18026" y="2105825"/>
            <a:ext cx="7439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домашний</a:t>
            </a:r>
            <a:r>
              <a:rPr lang="ru-RU" sz="4000" dirty="0"/>
              <a:t>, главный, сетевой,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3109245"/>
            <a:ext cx="752321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аналоговый, цифровой, </a:t>
            </a:r>
            <a:endParaRPr lang="ru-RU" sz="4000" dirty="0" smtClean="0"/>
          </a:p>
          <a:p>
            <a:r>
              <a:rPr lang="ru-RU" sz="4000" dirty="0" smtClean="0"/>
              <a:t>портативный</a:t>
            </a:r>
            <a:r>
              <a:rPr lang="ru-RU" sz="4000" dirty="0"/>
              <a:t>, персональный…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64651" y="0"/>
            <a:ext cx="41793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Компьютер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198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5517232"/>
            <a:ext cx="6512511" cy="1143000"/>
          </a:xfrm>
        </p:spPr>
        <p:txBody>
          <a:bodyPr/>
          <a:lstStyle/>
          <a:p>
            <a:r>
              <a:rPr lang="ru-RU" dirty="0" smtClean="0"/>
              <a:t>Отгадай слово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749480" cy="1041296"/>
          </a:xfrm>
        </p:spPr>
        <p:txBody>
          <a:bodyPr>
            <a:noAutofit/>
          </a:bodyPr>
          <a:lstStyle/>
          <a:p>
            <a:r>
              <a:rPr lang="ru-RU" sz="4000" dirty="0"/>
              <a:t>Дырявая, слабая, короткая, вечная,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206084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историческая, генетическая, моторная, образная,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656" y="3391392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постоянная, оперативная, внешняя…</a:t>
            </a:r>
          </a:p>
          <a:p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82004" y="30171"/>
            <a:ext cx="2820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Память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73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53021775"/>
              </p:ext>
            </p:extLst>
          </p:nvPr>
        </p:nvGraphicFramePr>
        <p:xfrm>
          <a:off x="539552" y="2420888"/>
          <a:ext cx="7128519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38410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ФАРМИНОАКИТ  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НЕИТРТНЕ   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ИМНОТРО 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НЕСРКА 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ЯНФИРОАМИЦ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АКИВЛУТААР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РПИНТРЕ  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ЮТКПОМЬЕ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30812" y="116632"/>
            <a:ext cx="8856984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dirty="0" smtClean="0">
                <a:effectLst/>
              </a:rPr>
              <a:t>Кодирование информации. Расшифровать слова, зашифрованные перестановкой букв.</a:t>
            </a:r>
            <a:br>
              <a:rPr lang="ru-RU" sz="3200" dirty="0" smtClean="0">
                <a:effectLst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2923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33521" y="1772816"/>
            <a:ext cx="72108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веселую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Игру!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740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материалы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www.metod-kopilka.ru/page-7-73.html</a:t>
            </a:r>
            <a:endParaRPr lang="ru-RU" dirty="0" smtClean="0"/>
          </a:p>
          <a:p>
            <a:pPr marL="45720" indent="0">
              <a:buNone/>
            </a:pPr>
            <a:r>
              <a:rPr lang="ru-RU" dirty="0" err="1"/>
              <a:t>Петкевич</a:t>
            </a:r>
            <a:r>
              <a:rPr lang="ru-RU" dirty="0"/>
              <a:t> Ольга </a:t>
            </a:r>
            <a:r>
              <a:rPr lang="ru-RU" dirty="0" smtClean="0"/>
              <a:t>Владимировна. </a:t>
            </a:r>
            <a:r>
              <a:rPr lang="ru-RU" dirty="0"/>
              <a:t>Внеклассное мероприятие «Знатоки информатики» (5 класс) 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sites.google.com/site/saitlyuklus/vneklassnye-zanatia-po-informatike</a:t>
            </a:r>
            <a:endParaRPr lang="ru-RU" dirty="0" smtClean="0"/>
          </a:p>
          <a:p>
            <a:pPr marL="45720" indent="0">
              <a:buNone/>
            </a:pPr>
            <a:r>
              <a:rPr lang="ru-RU" dirty="0" err="1"/>
              <a:t>Клус</a:t>
            </a:r>
            <a:r>
              <a:rPr lang="ru-RU" dirty="0"/>
              <a:t> Людмила </a:t>
            </a:r>
            <a:r>
              <a:rPr lang="ru-RU" dirty="0" smtClean="0"/>
              <a:t>Сергеевна.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7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Словно смелый капитан!</a:t>
            </a:r>
            <a:br>
              <a:rPr lang="ru-RU" sz="2800" dirty="0"/>
            </a:br>
            <a:r>
              <a:rPr lang="ru-RU" sz="2800" dirty="0"/>
              <a:t>А на нем – горит экран.</a:t>
            </a:r>
            <a:br>
              <a:rPr lang="ru-RU" sz="2800" dirty="0"/>
            </a:br>
            <a:r>
              <a:rPr lang="ru-RU" sz="2800" dirty="0"/>
              <a:t>Яркой радугой он дышит,</a:t>
            </a:r>
            <a:br>
              <a:rPr lang="ru-RU" sz="2800" dirty="0"/>
            </a:br>
            <a:r>
              <a:rPr lang="ru-RU" sz="2800" dirty="0"/>
              <a:t>И на нем компьютер пишет</a:t>
            </a:r>
            <a:br>
              <a:rPr lang="ru-RU" sz="2800" dirty="0"/>
            </a:br>
            <a:r>
              <a:rPr lang="ru-RU" sz="2800" dirty="0"/>
              <a:t>И рисует без запинки</a:t>
            </a:r>
            <a:br>
              <a:rPr lang="ru-RU" sz="2800" dirty="0"/>
            </a:br>
            <a:r>
              <a:rPr lang="ru-RU" sz="2800" dirty="0"/>
              <a:t>Всевозможные картинки.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411760" y="4437112"/>
            <a:ext cx="6512511" cy="1143000"/>
          </a:xfrm>
        </p:spPr>
        <p:txBody>
          <a:bodyPr/>
          <a:lstStyle/>
          <a:p>
            <a:r>
              <a:rPr lang="ru-RU" dirty="0" smtClean="0"/>
              <a:t>Отгадай загадки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149080"/>
            <a:ext cx="16002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96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445224"/>
            <a:ext cx="6512511" cy="1143000"/>
          </a:xfrm>
        </p:spPr>
        <p:txBody>
          <a:bodyPr/>
          <a:lstStyle/>
          <a:p>
            <a:r>
              <a:rPr lang="ru-RU" dirty="0" smtClean="0"/>
              <a:t>Описание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65878" y="1556792"/>
            <a:ext cx="8352928" cy="40324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 часть. За верный ответ 1 карточка.</a:t>
            </a:r>
          </a:p>
          <a:p>
            <a:r>
              <a:rPr lang="ru-RU" dirty="0" smtClean="0"/>
              <a:t>2 часть. 2 команды. Игроки с белыми карточками передают их в копилку своей команды. Игра по таблице (подобие телеигры «Своя игра</a:t>
            </a:r>
            <a:r>
              <a:rPr lang="ru-RU" dirty="0" smtClean="0"/>
              <a:t>»: команда выбирает вопрос, переход на вопрос по гиперссылке=№, возврат на таблицу по картинке). </a:t>
            </a:r>
            <a:r>
              <a:rPr lang="ru-RU" dirty="0" smtClean="0"/>
              <a:t>За верный ответ 1 карточка цвета команды.</a:t>
            </a:r>
          </a:p>
          <a:p>
            <a:r>
              <a:rPr lang="ru-RU" dirty="0" smtClean="0"/>
              <a:t>3 часть. Отгадай слово. Верный ответ по одной подсказке – 3 карточки, по двум подсказкам – 2 карточки, по трем – 1 карточка.</a:t>
            </a:r>
          </a:p>
          <a:p>
            <a:r>
              <a:rPr lang="ru-RU" dirty="0" smtClean="0"/>
              <a:t>4 часть. Расшифровка слов, выполняется письменно. За каждый правильный ответ – 1 карточка + 1 карточку получает команда, первая выполнившая задание (максимально – 5 карточек</a:t>
            </a:r>
            <a:r>
              <a:rPr lang="ru-RU" dirty="0" smtClean="0"/>
              <a:t>).</a:t>
            </a:r>
          </a:p>
          <a:p>
            <a:r>
              <a:rPr lang="ru-RU" dirty="0" smtClean="0"/>
              <a:t>5часть. Подведение итогов путем </a:t>
            </a:r>
            <a:r>
              <a:rPr lang="ru-RU" smtClean="0"/>
              <a:t>суммирования карточек.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580266" y="249382"/>
            <a:ext cx="7520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Подготовить бумажные квадратики трех цветов: белый цвет за 1-ю часть, синий и красный для команд. </a:t>
            </a:r>
          </a:p>
          <a:p>
            <a:r>
              <a:rPr lang="ru-RU" dirty="0" smtClean="0"/>
              <a:t>Продолжительность игры 35-40 минут.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7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По клавишам прыг да скок –</a:t>
            </a:r>
            <a:br>
              <a:rPr lang="ru-RU" sz="2800" dirty="0"/>
            </a:br>
            <a:r>
              <a:rPr lang="ru-RU" sz="2800" dirty="0" err="1"/>
              <a:t>Бе</a:t>
            </a:r>
            <a:r>
              <a:rPr lang="ru-RU" sz="2800" dirty="0"/>
              <a:t>-ре-</a:t>
            </a:r>
            <a:r>
              <a:rPr lang="ru-RU" sz="2800" dirty="0" err="1"/>
              <a:t>ги</a:t>
            </a:r>
            <a:r>
              <a:rPr lang="ru-RU" sz="2800" dirty="0"/>
              <a:t> но-</a:t>
            </a:r>
            <a:r>
              <a:rPr lang="ru-RU" sz="2800" dirty="0" err="1"/>
              <a:t>го</a:t>
            </a:r>
            <a:r>
              <a:rPr lang="ru-RU" sz="2800" dirty="0"/>
              <a:t>-ток!</a:t>
            </a:r>
            <a:br>
              <a:rPr lang="ru-RU" sz="2800" dirty="0"/>
            </a:br>
            <a:r>
              <a:rPr lang="ru-RU" sz="2800" dirty="0"/>
              <a:t>Раз-два и готово –</a:t>
            </a:r>
            <a:br>
              <a:rPr lang="ru-RU" sz="2800" dirty="0"/>
            </a:br>
            <a:r>
              <a:rPr lang="ru-RU" sz="2800" dirty="0"/>
              <a:t>Отстукали слово!</a:t>
            </a:r>
            <a:br>
              <a:rPr lang="ru-RU" sz="2800" dirty="0"/>
            </a:br>
            <a:r>
              <a:rPr lang="ru-RU" sz="2800" dirty="0"/>
              <a:t>Вот где пальцам физкультура</a:t>
            </a:r>
            <a:br>
              <a:rPr lang="ru-RU" sz="2800" dirty="0"/>
            </a:br>
            <a:r>
              <a:rPr lang="ru-RU" sz="2800" dirty="0"/>
              <a:t>Это вот – ...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411760" y="486916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Отгадай загадки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221088"/>
            <a:ext cx="2681674" cy="164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59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Для чего же этот ящик?</a:t>
            </a:r>
            <a:br>
              <a:rPr lang="ru-RU" sz="2800" dirty="0"/>
            </a:br>
            <a:r>
              <a:rPr lang="ru-RU" sz="2800" dirty="0"/>
              <a:t>Он в себя бумагу тащит</a:t>
            </a:r>
            <a:br>
              <a:rPr lang="ru-RU" sz="2800" dirty="0"/>
            </a:br>
            <a:r>
              <a:rPr lang="ru-RU" sz="2800" dirty="0"/>
              <a:t>И сейчас же буквы, точки,</a:t>
            </a:r>
            <a:br>
              <a:rPr lang="ru-RU" sz="2800" dirty="0"/>
            </a:br>
            <a:r>
              <a:rPr lang="ru-RU" sz="2800" dirty="0"/>
              <a:t>Запятые – строчка к строчке –</a:t>
            </a:r>
            <a:br>
              <a:rPr lang="ru-RU" sz="2800" dirty="0"/>
            </a:br>
            <a:r>
              <a:rPr lang="ru-RU" sz="2800" dirty="0"/>
              <a:t>Напечатает картинку</a:t>
            </a:r>
            <a:br>
              <a:rPr lang="ru-RU" sz="2800" dirty="0"/>
            </a:br>
            <a:r>
              <a:rPr lang="ru-RU" sz="2800" dirty="0"/>
              <a:t>Ловкий мастер</a:t>
            </a:r>
            <a:br>
              <a:rPr lang="ru-RU" sz="2800" dirty="0"/>
            </a:br>
            <a:r>
              <a:rPr lang="ru-RU" sz="2800" dirty="0"/>
              <a:t>Струйный ..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411760" y="486916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Отгадай загадки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293096"/>
            <a:ext cx="2921496" cy="20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01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6400800" cy="3474720"/>
          </a:xfrm>
        </p:spPr>
        <p:txBody>
          <a:bodyPr>
            <a:normAutofit/>
          </a:bodyPr>
          <a:lstStyle/>
          <a:p>
            <a:r>
              <a:rPr lang="ru-RU" sz="3200" dirty="0"/>
              <a:t>Около дисплея – главный блок:</a:t>
            </a:r>
            <a:br>
              <a:rPr lang="ru-RU" sz="3200" dirty="0"/>
            </a:br>
            <a:r>
              <a:rPr lang="ru-RU" sz="3200" dirty="0"/>
              <a:t>Там бежит электроток</a:t>
            </a:r>
            <a:br>
              <a:rPr lang="ru-RU" sz="3200" dirty="0"/>
            </a:br>
            <a:r>
              <a:rPr lang="ru-RU" sz="3200" dirty="0"/>
              <a:t>К самым важным микросхемам.</a:t>
            </a:r>
            <a:br>
              <a:rPr lang="ru-RU" sz="3200" dirty="0"/>
            </a:br>
            <a:r>
              <a:rPr lang="ru-RU" sz="3200" dirty="0"/>
              <a:t>Этот блок зовут ...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631489" y="4941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Отгадай загадки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980728"/>
            <a:ext cx="2732906" cy="378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2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загадку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34747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Оглянись дружок вокруг</a:t>
            </a:r>
          </a:p>
          <a:p>
            <a:r>
              <a:rPr lang="ru-RU" sz="3600" dirty="0" smtClean="0"/>
              <a:t>Вот </a:t>
            </a:r>
            <a:r>
              <a:rPr lang="ru-RU" sz="3600" dirty="0" smtClean="0">
                <a:solidFill>
                  <a:srgbClr val="FF0000"/>
                </a:solidFill>
              </a:rPr>
              <a:t>……..</a:t>
            </a:r>
            <a:r>
              <a:rPr lang="ru-RU" sz="3600" dirty="0" smtClean="0"/>
              <a:t> верный друг</a:t>
            </a:r>
          </a:p>
          <a:p>
            <a:r>
              <a:rPr lang="ru-RU" sz="3600" dirty="0" smtClean="0"/>
              <a:t>Он всегда тебе поможет</a:t>
            </a:r>
          </a:p>
          <a:p>
            <a:r>
              <a:rPr lang="ru-RU" sz="3600" dirty="0" smtClean="0"/>
              <a:t>Сложит, вычтет и умножит!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17032"/>
            <a:ext cx="285750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6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8356" y="1268761"/>
            <a:ext cx="653404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Ребята, давайте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разделимся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на 2 команды!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85"/>
          <a:stretch/>
        </p:blipFill>
        <p:spPr>
          <a:xfrm>
            <a:off x="2271902" y="4581128"/>
            <a:ext cx="4687368" cy="187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97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75567"/>
              </p:ext>
            </p:extLst>
          </p:nvPr>
        </p:nvGraphicFramePr>
        <p:xfrm>
          <a:off x="1492052" y="692696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" action="ppaction://hlinksldjump"/>
                        </a:rPr>
                        <a:t>1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3" action="ppaction://hlinksldjump"/>
                        </a:rPr>
                        <a:t>2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4" action="ppaction://hlinksldjump"/>
                        </a:rPr>
                        <a:t>3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5" action="ppaction://hlinksldjump"/>
                        </a:rPr>
                        <a:t>4</a:t>
                      </a:r>
                      <a:endParaRPr lang="ru-RU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6" action="ppaction://hlinksldjump"/>
                        </a:rPr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7" action="ppaction://hlinksldjump"/>
                        </a:rPr>
                        <a:t>6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8" action="ppaction://hlinksldjump"/>
                        </a:rPr>
                        <a:t>7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9" action="ppaction://hlinksldjump"/>
                        </a:rPr>
                        <a:t>8</a:t>
                      </a:r>
                      <a:endParaRPr lang="ru-RU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0" action="ppaction://hlinksldjump"/>
                        </a:rPr>
                        <a:t>9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1" action="ppaction://hlinksldjump"/>
                        </a:rPr>
                        <a:t>10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2" action="ppaction://hlinksldjump"/>
                        </a:rPr>
                        <a:t>11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3" action="ppaction://hlinksldjump"/>
                        </a:rPr>
                        <a:t>12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81128"/>
            <a:ext cx="9525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166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229</TotalTime>
  <Words>556</Words>
  <Application>Microsoft Office PowerPoint</Application>
  <PresentationFormat>Экран (4:3)</PresentationFormat>
  <Paragraphs>111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Воздушный поток</vt:lpstr>
      <vt:lpstr>Наша Игра  5 класс</vt:lpstr>
      <vt:lpstr>Отгадай загадки</vt:lpstr>
      <vt:lpstr>Отгадай загадки</vt:lpstr>
      <vt:lpstr>Презентация PowerPoint</vt:lpstr>
      <vt:lpstr>Презентация PowerPoint</vt:lpstr>
      <vt:lpstr>Презентация PowerPoint</vt:lpstr>
      <vt:lpstr>Отгадай загадку</vt:lpstr>
      <vt:lpstr>Презентация PowerPoint</vt:lpstr>
      <vt:lpstr>Презентация PowerPoint</vt:lpstr>
      <vt:lpstr>1 вопрос</vt:lpstr>
      <vt:lpstr>2 вопрос</vt:lpstr>
      <vt:lpstr>3 вопрос </vt:lpstr>
      <vt:lpstr>4 вопрос</vt:lpstr>
      <vt:lpstr>5 вопрос</vt:lpstr>
      <vt:lpstr>6 вопрос</vt:lpstr>
      <vt:lpstr>7 вопрос</vt:lpstr>
      <vt:lpstr>8 вопрос</vt:lpstr>
      <vt:lpstr>9 вопрос</vt:lpstr>
      <vt:lpstr>10 вопрос</vt:lpstr>
      <vt:lpstr>11 вопрос</vt:lpstr>
      <vt:lpstr>12 вопрос</vt:lpstr>
      <vt:lpstr>Отгадай слово </vt:lpstr>
      <vt:lpstr>Презентация PowerPoint</vt:lpstr>
      <vt:lpstr>Отгадай  слово</vt:lpstr>
      <vt:lpstr>Отгадай слово</vt:lpstr>
      <vt:lpstr>Отгадай слово</vt:lpstr>
      <vt:lpstr>Презентация PowerPoint</vt:lpstr>
      <vt:lpstr>Презентация PowerPoint</vt:lpstr>
      <vt:lpstr>Использованные материалы</vt:lpstr>
      <vt:lpstr>Описание игры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5 класс</dc:title>
  <dc:creator>teacher</dc:creator>
  <cp:lastModifiedBy>teacher</cp:lastModifiedBy>
  <cp:revision>27</cp:revision>
  <dcterms:created xsi:type="dcterms:W3CDTF">2013-03-06T09:32:03Z</dcterms:created>
  <dcterms:modified xsi:type="dcterms:W3CDTF">2013-04-24T06:55:23Z</dcterms:modified>
</cp:coreProperties>
</file>