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2F5B0-1838-4831-9F03-33D884ABF709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EDB282-5803-4E8F-B786-67D3570A87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Австралия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7854696" cy="1752600"/>
          </a:xfrm>
        </p:spPr>
        <p:txBody>
          <a:bodyPr/>
          <a:lstStyle/>
          <a:p>
            <a:pPr algn="ctr"/>
            <a:r>
              <a:rPr lang="ru-RU" dirty="0" smtClean="0"/>
              <a:t>Разнообразие рельефа, климат, реки, озёра.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643446"/>
            <a:ext cx="4295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Составитель:</a:t>
            </a:r>
          </a:p>
          <a:p>
            <a:pPr algn="r"/>
            <a:r>
              <a:rPr lang="ru-RU" dirty="0" smtClean="0"/>
              <a:t>Учитель географии</a:t>
            </a:r>
          </a:p>
          <a:p>
            <a:pPr algn="r"/>
            <a:r>
              <a:rPr lang="ru-RU" dirty="0" smtClean="0"/>
              <a:t>Высшей квалификационной категории</a:t>
            </a:r>
          </a:p>
          <a:p>
            <a:pPr algn="r"/>
            <a:r>
              <a:rPr lang="ru-RU" dirty="0" smtClean="0"/>
              <a:t>Завьялова Е.А.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714356"/>
            <a:ext cx="367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r>
              <a:rPr lang="ru-RU" dirty="0" smtClean="0"/>
              <a:t>КС(К) ОУ школа-интернат №95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6000768"/>
            <a:ext cx="2373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Г.Нижний Новгород </a:t>
            </a:r>
          </a:p>
          <a:p>
            <a:pPr algn="ctr"/>
            <a:r>
              <a:rPr lang="ru-RU" dirty="0" smtClean="0"/>
              <a:t>2013г.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e/ed/Australia_satellite_plane.jpg/800px-Australia_satellite_pl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620000" cy="626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Очертания берегов  Австралии</a:t>
            </a:r>
            <a:br>
              <a:rPr lang="ru-RU" dirty="0" smtClean="0"/>
            </a:br>
            <a:r>
              <a:rPr lang="ru-RU" sz="2700" i="1" dirty="0" smtClean="0"/>
              <a:t>(нанести на контурную карту)</a:t>
            </a:r>
            <a:endParaRPr lang="ru-RU" sz="27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14488"/>
          <a:ext cx="814393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Полуострова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Крайние точки берегов</a:t>
                      </a:r>
                      <a:endParaRPr lang="ru-RU" sz="2400" dirty="0"/>
                    </a:p>
                  </a:txBody>
                  <a:tcPr/>
                </a:tc>
              </a:tr>
              <a:tr h="1292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П-ов </a:t>
                      </a:r>
                      <a:r>
                        <a:rPr lang="ru-RU" sz="2400" dirty="0" err="1" smtClean="0"/>
                        <a:t>Арнем-Ленд</a:t>
                      </a:r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П-ов </a:t>
                      </a:r>
                      <a:r>
                        <a:rPr lang="ru-RU" sz="2400" dirty="0" err="1" smtClean="0"/>
                        <a:t>Кейп-Йорк</a:t>
                      </a:r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Север – м. Йорк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Восток – м.Байрон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Юг – </a:t>
                      </a:r>
                      <a:r>
                        <a:rPr lang="ru-RU" sz="2400" dirty="0" err="1" smtClean="0"/>
                        <a:t>м.Саут-Ист-Пойнт</a:t>
                      </a:r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Запад – м. Северо-Западный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Большой   Барьерный   риф</a:t>
            </a:r>
            <a:br>
              <a:rPr lang="ru-RU" dirty="0" smtClean="0"/>
            </a:br>
            <a:r>
              <a:rPr lang="ru-RU" sz="2000" i="1" dirty="0" smtClean="0"/>
              <a:t>(нанести на контурную карту)</a:t>
            </a:r>
            <a:endParaRPr lang="ru-RU" i="1" dirty="0"/>
          </a:p>
        </p:txBody>
      </p:sp>
      <p:pic>
        <p:nvPicPr>
          <p:cNvPr id="28674" name="Picture 2" descr="INCREDIBLE-EARTH - OCE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57275"/>
            <a:ext cx="6448425" cy="58007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4214818"/>
            <a:ext cx="15001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Австралия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3071810"/>
            <a:ext cx="2000264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Большой Барьерный риф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8676" name="Picture 4" descr="Каралловое мор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753600" cy="749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058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Рельеф   Австралии</a:t>
            </a:r>
            <a:br>
              <a:rPr lang="ru-RU" sz="3600" b="1" dirty="0" smtClean="0"/>
            </a:br>
            <a:r>
              <a:rPr lang="ru-RU" sz="2200" b="1" i="1" dirty="0" smtClean="0"/>
              <a:t>(нанести на контурную карту)</a:t>
            </a:r>
            <a:endParaRPr lang="ru-RU" sz="2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928670"/>
            <a:ext cx="7139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Рельеф – это   неровности   земной   поверхности.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97000"/>
          <a:ext cx="8429684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Равнины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Горы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Центральная низменность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Большая</a:t>
                      </a:r>
                      <a:r>
                        <a:rPr lang="ru-RU" baseline="0" dirty="0" smtClean="0"/>
                        <a:t> песчаная пустыня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Большая пустыня Виктория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Большой водораздельный хребет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Гора Косцюшко (2 228м)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Туроператор &quot;Холидей М&quot; - Гора Костюшко - лучший горнолыжный курорт Австра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607703"/>
            <a:ext cx="3000396" cy="2250297"/>
          </a:xfrm>
          <a:prstGeom prst="rect">
            <a:avLst/>
          </a:prstGeom>
          <a:noFill/>
        </p:spPr>
      </p:pic>
      <p:pic>
        <p:nvPicPr>
          <p:cNvPr id="27652" name="Picture 4" descr="Самые интересные места в Австралии, которые стоит посетить Звездас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3214710" cy="2089562"/>
          </a:xfrm>
          <a:prstGeom prst="rect">
            <a:avLst/>
          </a:prstGeom>
          <a:noFill/>
        </p:spPr>
      </p:pic>
      <p:pic>
        <p:nvPicPr>
          <p:cNvPr id="27654" name="Picture 6" descr="Австралия фото Пейзаж центральной части страны, Австралия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71679"/>
            <a:ext cx="2714612" cy="1428760"/>
          </a:xfrm>
          <a:prstGeom prst="rect">
            <a:avLst/>
          </a:prstGeom>
          <a:noFill/>
        </p:spPr>
      </p:pic>
      <p:pic>
        <p:nvPicPr>
          <p:cNvPr id="27656" name="Picture 8" descr="Пустыня Симпсона в Австралии - ФОТО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786190"/>
            <a:ext cx="2065426" cy="1371572"/>
          </a:xfrm>
          <a:prstGeom prst="rect">
            <a:avLst/>
          </a:prstGeom>
          <a:noFill/>
        </p:spPr>
      </p:pic>
      <p:pic>
        <p:nvPicPr>
          <p:cNvPr id="27658" name="Picture 10" descr="Информация о стране Австралия Путешеств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384131"/>
            <a:ext cx="2428892" cy="1473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ravelling along the Murray River Tales from the river 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072494" cy="53526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Водные   ресурсы   Австралии</a:t>
            </a:r>
            <a:br>
              <a:rPr lang="ru-RU" dirty="0" smtClean="0"/>
            </a:br>
            <a:r>
              <a:rPr lang="ru-RU" sz="2000" i="1" dirty="0" smtClean="0"/>
              <a:t>(нанести на контурную карту)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2357430"/>
            <a:ext cx="1962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1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. Муррей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24" name="Picture 4" descr="Опиши страну. - Форум о бесплатных мини играх и казуальных иг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9582306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1428736"/>
            <a:ext cx="131728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Дарлинг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26" name="Picture 6" descr="Суша планеты Земля - Видеоуроки по основным предметам школьной программы - InternetUrok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9405964" cy="5643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16" y="2500306"/>
            <a:ext cx="15248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о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з.Эйр-Норт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578" y="357166"/>
            <a:ext cx="8941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Крики – это реки, которые пересыхают в </a:t>
            </a:r>
            <a:r>
              <a:rPr lang="ru-RU" sz="2400" dirty="0" err="1" smtClean="0"/>
              <a:t>бездождевой</a:t>
            </a:r>
            <a:r>
              <a:rPr lang="ru-RU" sz="2400" dirty="0" smtClean="0"/>
              <a:t> период.</a:t>
            </a:r>
          </a:p>
          <a:p>
            <a:r>
              <a:rPr lang="ru-RU" sz="2400" dirty="0" smtClean="0"/>
              <a:t>(на карте – пунктиром </a:t>
            </a:r>
            <a:r>
              <a:rPr lang="ru-RU" sz="4800" dirty="0" smtClean="0"/>
              <a:t>-----------------)</a:t>
            </a:r>
            <a:endParaRPr lang="ru-RU" sz="4800" dirty="0"/>
          </a:p>
        </p:txBody>
      </p:sp>
      <p:pic>
        <p:nvPicPr>
          <p:cNvPr id="31754" name="Picture 10" descr="Реки Австралии Презентация по географии - Учитель, возьми на уроки готовые тесты, контрольные работы и презентации на те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86842" cy="659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42852"/>
            <a:ext cx="83058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Запас   артезианской   воды</a:t>
            </a:r>
            <a:endParaRPr lang="ru-RU" dirty="0"/>
          </a:p>
        </p:txBody>
      </p:sp>
      <p:pic>
        <p:nvPicPr>
          <p:cNvPr id="32770" name="Picture 2" descr="Уезжаю.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238523" cy="2428892"/>
          </a:xfrm>
          <a:prstGeom prst="rect">
            <a:avLst/>
          </a:prstGeom>
          <a:noFill/>
        </p:spPr>
      </p:pic>
      <p:pic>
        <p:nvPicPr>
          <p:cNvPr id="32772" name="Picture 4" descr="Вспомогательные услуги в строительстве Заказать услуги из раздела &quot;Вспомогательные услуги в строительстве Эстония&quot; - цена и оп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2"/>
            <a:ext cx="3571875" cy="4476748"/>
          </a:xfrm>
          <a:prstGeom prst="rect">
            <a:avLst/>
          </a:prstGeom>
          <a:noFill/>
        </p:spPr>
      </p:pic>
      <p:pic>
        <p:nvPicPr>
          <p:cNvPr id="32774" name="Picture 6" descr="Европа запустила новую ракету-носитель - Наука - - Научный журнал. Новости. Статьи. Обзоры. Перспекти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26" y="0"/>
            <a:ext cx="1643074" cy="1232306"/>
          </a:xfrm>
          <a:prstGeom prst="rect">
            <a:avLst/>
          </a:prstGeom>
          <a:noFill/>
        </p:spPr>
      </p:pic>
      <p:pic>
        <p:nvPicPr>
          <p:cNvPr id="32776" name="Picture 8" descr="Morven Great Artesian Bas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3643314"/>
            <a:ext cx="4000525" cy="3000396"/>
          </a:xfrm>
          <a:prstGeom prst="rect">
            <a:avLst/>
          </a:prstGeom>
          <a:noFill/>
        </p:spPr>
      </p:pic>
      <p:pic>
        <p:nvPicPr>
          <p:cNvPr id="32778" name="Picture 10" descr="Artesian aquif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0" y="1214422"/>
            <a:ext cx="447675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 задание:</a:t>
            </a:r>
            <a:br>
              <a:rPr lang="ru-RU" dirty="0" smtClean="0"/>
            </a:br>
            <a:r>
              <a:rPr lang="ru-RU" dirty="0" smtClean="0"/>
              <a:t>стр. 73 – 75 – читать,</a:t>
            </a:r>
            <a:br>
              <a:rPr lang="ru-RU" dirty="0" smtClean="0"/>
            </a:br>
            <a:r>
              <a:rPr lang="ru-RU" dirty="0" smtClean="0"/>
              <a:t>ТПО стр. </a:t>
            </a:r>
            <a:r>
              <a:rPr lang="ru-RU" smtClean="0"/>
              <a:t>58, № 3,4.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125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Австралия </vt:lpstr>
      <vt:lpstr>Слайд 2</vt:lpstr>
      <vt:lpstr>Очертания берегов  Австралии (нанести на контурную карту)</vt:lpstr>
      <vt:lpstr>Большой   Барьерный   риф (нанести на контурную карту)</vt:lpstr>
      <vt:lpstr>Рельеф   Австралии (нанести на контурную карту)</vt:lpstr>
      <vt:lpstr>Водные   ресурсы   Австралии (нанести на контурную карту)</vt:lpstr>
      <vt:lpstr>Слайд 7</vt:lpstr>
      <vt:lpstr>Запас   артезианской   воды</vt:lpstr>
      <vt:lpstr>Домашнее  задание: стр. 73 – 75 – читать, ТПО стр. 58, № 3,4.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Австралия</dc:title>
  <dc:creator>Екатерина</dc:creator>
  <cp:lastModifiedBy>Завьялова</cp:lastModifiedBy>
  <cp:revision>19</cp:revision>
  <dcterms:created xsi:type="dcterms:W3CDTF">2014-11-29T08:37:02Z</dcterms:created>
  <dcterms:modified xsi:type="dcterms:W3CDTF">2014-12-06T07:06:35Z</dcterms:modified>
</cp:coreProperties>
</file>