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7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A15C2-C3C3-4CCB-83BC-5DA257F7E7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81F6-7E3E-4B16-A26E-574A54692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E81F6-7E3E-4B16-A26E-574A546923E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E81F6-7E3E-4B16-A26E-574A546923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E81F6-7E3E-4B16-A26E-574A546923E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CC181-5CA9-4545-89E2-54F42EC5D01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3C9AE-A72D-4153-8009-0A716E090A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178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ОБЛАКА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399" y="2714620"/>
            <a:ext cx="180948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0166" y="2357430"/>
            <a:ext cx="60007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/>
              <a:t>ОБЛАКА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3058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Верхний ярус от 6 – 18км:</a:t>
            </a:r>
            <a:br>
              <a:rPr lang="ru-RU" sz="2000" b="1" dirty="0" smtClean="0"/>
            </a:br>
            <a:r>
              <a:rPr lang="ru-RU" sz="2000" b="1" dirty="0" smtClean="0"/>
              <a:t>Перистые, перисто-слоистые, перисто-кучевые.</a:t>
            </a:r>
            <a:br>
              <a:rPr lang="ru-RU" sz="2000" b="1" dirty="0" smtClean="0"/>
            </a:br>
            <a:r>
              <a:rPr lang="ru-RU" sz="2000" b="1" dirty="0" smtClean="0"/>
              <a:t>Состоят из кристаллов льда, имеют форму тонких белых полос, барашков, ослепительно-белых кружев. Осадков не приносят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64" y="2143116"/>
            <a:ext cx="871543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64" y="2214554"/>
            <a:ext cx="871543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Средний ярус  от 2-6 км:</a:t>
            </a:r>
            <a:br>
              <a:rPr lang="ru-RU" sz="2200" b="1" dirty="0" smtClean="0"/>
            </a:br>
            <a:r>
              <a:rPr lang="ru-RU" sz="2200" b="1" dirty="0" smtClean="0"/>
              <a:t>Высококучевые, высокослоистые. </a:t>
            </a:r>
            <a:br>
              <a:rPr lang="ru-RU" sz="2200" b="1" dirty="0" smtClean="0"/>
            </a:br>
            <a:r>
              <a:rPr lang="ru-RU" sz="2200" b="1" dirty="0" smtClean="0"/>
              <a:t>Состоят из смеси капелек воды и кристаллов льда. Выглядят как серо-белые разорванные пласты, или серо-голубые цельные полотна. Осадков из них выпадает мало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2526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meteoweb.ru/img/clouds/cl004-2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8429684" cy="4347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153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Нижний ярус до2 км:</a:t>
            </a:r>
            <a:br>
              <a:rPr lang="ru-RU" sz="2000" b="1" dirty="0" smtClean="0"/>
            </a:br>
            <a:r>
              <a:rPr lang="ru-RU" sz="2000" b="1" dirty="0" smtClean="0"/>
              <a:t>кучевые, слоисто-кучевые, слоистые, слоисто-дождевые, и кучево-дождевые.</a:t>
            </a:r>
            <a:br>
              <a:rPr lang="ru-RU" sz="2000" b="1" dirty="0" smtClean="0"/>
            </a:br>
            <a:r>
              <a:rPr lang="ru-RU" sz="2000" b="1" dirty="0" smtClean="0"/>
              <a:t>Три первых типа состоят из капелек воды, остальные из смеси воды и льда.</a:t>
            </a:r>
            <a:br>
              <a:rPr lang="ru-RU" sz="2000" b="1" dirty="0" smtClean="0"/>
            </a:br>
            <a:r>
              <a:rPr lang="ru-RU" sz="2000" b="1" dirty="0" smtClean="0"/>
              <a:t>Похожи на серое полотно, приносят моросящие осадки. Слоистые  выглядят как темно-серый пласт и несут обложные дожди или снег. Кучевые – это плотные, темные облака, похожи на большие горы, ассоциируются с сильным дождем и грозами.</a:t>
            </a:r>
            <a:endParaRPr lang="ru-RU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496"/>
            <a:ext cx="5643602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945594" cy="1500198"/>
          </a:xfrm>
        </p:spPr>
        <p:txBody>
          <a:bodyPr/>
          <a:lstStyle/>
          <a:p>
            <a:pPr algn="ctr"/>
            <a:r>
              <a:rPr lang="ru-RU" sz="4800" dirty="0" smtClean="0"/>
              <a:t>Можно ли предсказать погоду по облакам?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14488"/>
            <a:ext cx="7772400" cy="24998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Красные облака на небе во время заката часто гарантируют ясную погоду на следующий день.</a:t>
            </a:r>
          </a:p>
          <a:p>
            <a:pPr algn="ctr"/>
            <a:r>
              <a:rPr lang="ru-RU" sz="2400" b="1" dirty="0" smtClean="0"/>
              <a:t>Облака медного оттенка с яркими серебристыми краями несут грозы летом и град зимой.</a:t>
            </a:r>
          </a:p>
          <a:p>
            <a:pPr algn="ctr"/>
            <a:r>
              <a:rPr lang="ru-RU" sz="2400" b="1" dirty="0" smtClean="0"/>
              <a:t>Рассветное небо, покрытое кроваво-красными пятнами, предвещает бурю.</a:t>
            </a:r>
          </a:p>
          <a:p>
            <a:pPr algn="ctr"/>
            <a:r>
              <a:rPr lang="ru-RU" sz="2400" b="1" dirty="0" smtClean="0"/>
              <a:t>Небо в «барашках» перисто-кучевых облаков нередко предвещает конец периода установившейся погоды.</a:t>
            </a:r>
          </a:p>
          <a:p>
            <a:pPr algn="ctr"/>
            <a:r>
              <a:rPr lang="ru-RU" sz="2400" b="1" dirty="0" smtClean="0"/>
              <a:t>Перистые облака часто указывают на изменение погоды.</a:t>
            </a:r>
          </a:p>
          <a:p>
            <a:pPr algn="ctr"/>
            <a:r>
              <a:rPr lang="ru-RU" sz="2400" b="1" dirty="0" smtClean="0"/>
              <a:t>Кучево-дождевые облака приносят грозы с дождем, снегом и градом.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1"/>
            <a:ext cx="7820052" cy="64294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Знаете ли вы?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785794"/>
            <a:ext cx="2319326" cy="50720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******</a:t>
            </a:r>
          </a:p>
          <a:p>
            <a:r>
              <a:rPr lang="ru-RU" dirty="0" smtClean="0"/>
              <a:t>Затерявшиеся в море моряки могут найти дорогу по облакам. Кудрявые облака обычно образуются над островами.</a:t>
            </a:r>
          </a:p>
          <a:p>
            <a:r>
              <a:rPr lang="ru-RU" dirty="0" smtClean="0"/>
              <a:t>                *******</a:t>
            </a:r>
          </a:p>
          <a:p>
            <a:r>
              <a:rPr lang="ru-RU" dirty="0" smtClean="0"/>
              <a:t>Самые высокие облака – перистые. </a:t>
            </a:r>
            <a:r>
              <a:rPr lang="ru-RU" dirty="0" err="1" smtClean="0"/>
              <a:t>Онимогут</a:t>
            </a:r>
            <a:r>
              <a:rPr lang="ru-RU" dirty="0" smtClean="0"/>
              <a:t> достигать высоты 18 км и содержат до 500 тыс. тонн влаги.</a:t>
            </a:r>
          </a:p>
          <a:p>
            <a:r>
              <a:rPr lang="ru-RU" dirty="0" smtClean="0"/>
              <a:t>                 *******</a:t>
            </a:r>
          </a:p>
          <a:p>
            <a:r>
              <a:rPr lang="ru-RU" dirty="0" smtClean="0"/>
              <a:t>Чтобы искусственно вызвать дождь, облака с самолета бомбардируют кристаллами йодистого серебра. Вода  вокруг них конденсируется и выпадает в виде дождя или снега.</a:t>
            </a:r>
          </a:p>
          <a:p>
            <a:r>
              <a:rPr lang="ru-RU" dirty="0" smtClean="0"/>
              <a:t>                     ******</a:t>
            </a:r>
          </a:p>
          <a:p>
            <a:r>
              <a:rPr lang="ru-RU" dirty="0" smtClean="0"/>
              <a:t>Самое влажное место на земле – остров </a:t>
            </a:r>
            <a:r>
              <a:rPr lang="ru-RU" dirty="0" err="1" smtClean="0"/>
              <a:t>Кауаи</a:t>
            </a:r>
            <a:r>
              <a:rPr lang="ru-RU" dirty="0" smtClean="0"/>
              <a:t> (Гавайи). Здесь дождь идет 335-360 дней в году.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47667">
            <a:off x="3442337" y="1181741"/>
            <a:ext cx="4644637" cy="397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2471726" cy="621508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Облака –массы переносимого по воздуху водяного пара - закрывают около 50% земной поверхности в любой данный момент времени. Они являются частью круговорота воды в природе – процесса, обеспечивающего все живое на Земле пресной водой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14356"/>
            <a:ext cx="600076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образуются облака?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Облака состоят из воды или льда. Водяной пар, испаряющийся с поверхности морей и океанов, присутствует в атмосфере. Чем выше температура, тем больше содержится в воздухе водяного пара. Поднимаясь, он охлаждается. Когда температура падает до определенной отметки, избыток водяного пара конденсируется в капельки воды.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Почему воздух поднимается?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Турбулентность – происходит в результате резкого изменения направления и скорости ветра.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495800" cy="449756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Орографический подъем происходит при  движении воздуха  через горы.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результате орографического подъема  могут образоваться облака разных видов: горный туман, облачная шапка, </a:t>
            </a:r>
            <a:r>
              <a:rPr lang="ru-RU" sz="2400" dirty="0" err="1" smtClean="0"/>
              <a:t>флагоподобные</a:t>
            </a:r>
            <a:r>
              <a:rPr lang="ru-RU" sz="2400" dirty="0" smtClean="0"/>
              <a:t>, чечевицеобразные, вихревые.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573620"/>
          </a:xfrm>
        </p:spPr>
        <p:txBody>
          <a:bodyPr/>
          <a:lstStyle/>
          <a:p>
            <a:pPr algn="ctr"/>
            <a:r>
              <a:rPr lang="ru-RU" sz="2000" dirty="0" smtClean="0"/>
              <a:t>Образование орографических облаков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7364"/>
            <a:ext cx="4041775" cy="6572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dirty="0" smtClean="0"/>
              <a:t>Флагообразное облако</a:t>
            </a:r>
          </a:p>
          <a:p>
            <a:pPr algn="ctr"/>
            <a:r>
              <a:rPr lang="ru-RU" sz="2200" dirty="0" smtClean="0"/>
              <a:t> у пика горы в Гималаях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6314600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31460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42148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71744"/>
            <a:ext cx="400052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Образование конвективного облака.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30144"/>
            <a:ext cx="6072230" cy="44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Фронтальное облако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57256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/>
              <a:t>Типы облаков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2900" b="1" dirty="0" smtClean="0"/>
              <a:t>Наши  предки  пытались  описать  и  классифицировать  облака.</a:t>
            </a:r>
          </a:p>
          <a:p>
            <a:pPr algn="ctr"/>
            <a:r>
              <a:rPr lang="ru-RU" sz="2900" b="1" dirty="0" smtClean="0"/>
              <a:t>Но первым, кому это удалось был французский натуралист Жан Батист Ламарк. В 1802 году он предложил классифицировать облака по трем или пяти ярусам. В этом же году английский химик Люк </a:t>
            </a:r>
            <a:r>
              <a:rPr lang="ru-RU" sz="2900" b="1" dirty="0" err="1" smtClean="0"/>
              <a:t>Говард</a:t>
            </a:r>
            <a:r>
              <a:rPr lang="ru-RU" sz="2900" b="1" dirty="0" smtClean="0"/>
              <a:t>  разработал классификацию, включающую три типа и дал им латинские названия: перистые, слоистые, кучевые.</a:t>
            </a:r>
          </a:p>
          <a:p>
            <a:pPr algn="ctr"/>
            <a:r>
              <a:rPr lang="ru-RU" sz="2900" b="1" dirty="0" smtClean="0"/>
              <a:t>Сегодня ВМО различает 10 типов облаков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9001156" cy="610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424</Words>
  <Application>Microsoft Office PowerPoint</Application>
  <PresentationFormat>Экран (4:3)</PresentationFormat>
  <Paragraphs>40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ОБЛАКА</vt:lpstr>
      <vt:lpstr>Облака –массы переносимого по воздуху водяного пара - закрывают около 50% земной поверхности в любой данный момент времени. Они являются частью круговорота воды в природе – процесса, обеспечивающего все живое на Земле пресной водой.</vt:lpstr>
      <vt:lpstr>Как образуются облака?</vt:lpstr>
      <vt:lpstr>Почему воздух поднимается?</vt:lpstr>
      <vt:lpstr>В результате орографического подъема  могут образоваться облака разных видов: горный туман, облачная шапка, флагоподобные, чечевицеобразные, вихревые.</vt:lpstr>
      <vt:lpstr>Образование конвективного облака.</vt:lpstr>
      <vt:lpstr>Фронтальное облако</vt:lpstr>
      <vt:lpstr>Типы облаков</vt:lpstr>
      <vt:lpstr>Слайд 9</vt:lpstr>
      <vt:lpstr>Верхний ярус от 6 – 18км: Перистые, перисто-слоистые, перисто-кучевые. Состоят из кристаллов льда, имеют форму тонких белых полос, барашков, ослепительно-белых кружев. Осадков не приносят.  </vt:lpstr>
      <vt:lpstr>Средний ярус  от 2-6 км: Высококучевые, высокослоистые.  Состоят из смеси капелек воды и кристаллов льда. Выглядят как серо-белые разорванные пласты, или серо-голубые цельные полотна. Осадков из них выпадает мало  </vt:lpstr>
      <vt:lpstr>Нижний ярус до2 км: кучевые, слоисто-кучевые, слоистые, слоисто-дождевые, и кучево-дождевые. Три первых типа состоят из капелек воды, остальные из смеси воды и льда. Похожи на серое полотно, приносят моросящие осадки. Слоистые  выглядят как темно-серый пласт и несут обложные дожди или снег. Кучевые – это плотные, темные облака, похожи на большие горы, ассоциируются с сильным дождем и грозами.</vt:lpstr>
      <vt:lpstr>Можно ли предсказать погоду по облакам?</vt:lpstr>
      <vt:lpstr>Знаете ли вы?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ОБЛАКА</dc:title>
  <dc:creator>Loner-XP</dc:creator>
  <cp:lastModifiedBy>useriche</cp:lastModifiedBy>
  <cp:revision>28</cp:revision>
  <dcterms:created xsi:type="dcterms:W3CDTF">2010-04-23T06:31:45Z</dcterms:created>
  <dcterms:modified xsi:type="dcterms:W3CDTF">2014-02-04T02:18:36Z</dcterms:modified>
</cp:coreProperties>
</file>