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3" r:id="rId6"/>
    <p:sldId id="266" r:id="rId7"/>
    <p:sldId id="259" r:id="rId8"/>
    <p:sldId id="260" r:id="rId9"/>
    <p:sldId id="261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947E0-41A7-4A3E-B5CA-D76C1EE83DF6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7120-12FE-422F-95F8-E713C204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0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7120-12FE-422F-95F8-E713C2046E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4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24800" cy="279110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Спортивная жизнь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МБОУ «</a:t>
            </a:r>
            <a:r>
              <a:rPr lang="ru-RU" i="1" dirty="0" err="1" smtClean="0">
                <a:solidFill>
                  <a:srgbClr val="C00000"/>
                </a:solidFill>
              </a:rPr>
              <a:t>Вечкенинская</a:t>
            </a:r>
            <a:r>
              <a:rPr lang="ru-RU" i="1" dirty="0" smtClean="0">
                <a:solidFill>
                  <a:srgbClr val="C00000"/>
                </a:solidFill>
              </a:rPr>
              <a:t> средняя общеобразовательная школа»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29696" y="4581128"/>
            <a:ext cx="3580904" cy="1362472"/>
          </a:xfrm>
        </p:spPr>
        <p:txBody>
          <a:bodyPr/>
          <a:lstStyle/>
          <a:p>
            <a:r>
              <a:rPr lang="ru-RU" dirty="0" smtClean="0"/>
              <a:t>Подготовила: учитель физической культуры Лукьянова Н.М.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96952"/>
            <a:ext cx="4514265" cy="33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Парад  9 мая на площади г. </a:t>
            </a:r>
            <a:r>
              <a:rPr lang="ru-RU" sz="2800" dirty="0" err="1" smtClean="0">
                <a:solidFill>
                  <a:srgbClr val="C00000"/>
                </a:solidFill>
              </a:rPr>
              <a:t>Ковылкино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933056"/>
            <a:ext cx="3491880" cy="2618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19956"/>
            <a:ext cx="3419871" cy="2564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556792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135" y="2677226"/>
            <a:ext cx="2346035" cy="1759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023" y="1363246"/>
            <a:ext cx="3275855" cy="26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Военно-спортивная эстафета  «А ну-ка, парни!»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3227850" cy="2420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16632"/>
            <a:ext cx="2651786" cy="1988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926002"/>
            <a:ext cx="3108855" cy="2331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2204864"/>
            <a:ext cx="3472873" cy="2410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407362" y="1264325"/>
            <a:ext cx="2172481" cy="2180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3858" y="3464776"/>
            <a:ext cx="1499487" cy="3254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270538"/>
            <a:ext cx="3407362" cy="25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70984" cy="9723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Внеклассное мероприятие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Путешествие в страну «Здоровье»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99" y="1512169"/>
            <a:ext cx="2555775" cy="1916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29000"/>
            <a:ext cx="3203848" cy="2402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3713"/>
            <a:ext cx="2903304" cy="2177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057" y="1210213"/>
            <a:ext cx="2939818" cy="2204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822" y="2636912"/>
            <a:ext cx="2735287" cy="2279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542" t="-151152" r="-10210" b="-134189"/>
          <a:stretch/>
        </p:blipFill>
        <p:spPr>
          <a:xfrm rot="5400000">
            <a:off x="3661465" y="-1002243"/>
            <a:ext cx="9144000" cy="6746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4464457"/>
            <a:ext cx="2564091" cy="24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88840"/>
            <a:ext cx="3491880" cy="2327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49079"/>
            <a:ext cx="3600400" cy="2400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373570"/>
            <a:ext cx="3168352" cy="2112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59642"/>
            <a:ext cx="3395572" cy="2340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933056"/>
            <a:ext cx="4115652" cy="2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1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643192" cy="8283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Шашки, шахматы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79888"/>
            <a:ext cx="3024336" cy="2268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290" y="800708"/>
            <a:ext cx="360040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59" y="3501008"/>
            <a:ext cx="3923928" cy="294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555014"/>
            <a:ext cx="3779912" cy="2834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916832"/>
            <a:ext cx="2339752" cy="1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6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224" y="152400"/>
            <a:ext cx="6277576" cy="9723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Муниципальный этап  «Президентских состязаний школьников»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2301720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412776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51360"/>
            <a:ext cx="2899404" cy="3865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526" y="4077072"/>
            <a:ext cx="3264363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6" y="3356992"/>
            <a:ext cx="2194080" cy="29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Кубок  ШВСМ  по  легкой  атлетике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3168352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79819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092168"/>
            <a:ext cx="3312368" cy="248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789040"/>
            <a:ext cx="3312368" cy="2484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443954"/>
            <a:ext cx="3019972" cy="2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8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Участники муниципального этапа предметной олимпиады по физической культуре 2013-14 </a:t>
            </a:r>
            <a:r>
              <a:rPr lang="ru-RU" sz="2800" dirty="0" err="1" smtClean="0">
                <a:solidFill>
                  <a:srgbClr val="C00000"/>
                </a:solidFill>
              </a:rPr>
              <a:t>уч.г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36912"/>
            <a:ext cx="4812027" cy="3609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12776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Шиповка юных 2013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09709"/>
            <a:ext cx="3419872" cy="2564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836712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321" y="3861048"/>
            <a:ext cx="3719397" cy="2789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67" y="4043501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204864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2400"/>
            <a:ext cx="6419056" cy="9003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Футбол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83" y="1216730"/>
            <a:ext cx="3096344" cy="2322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62" y="3633606"/>
            <a:ext cx="3087565" cy="2315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88640"/>
            <a:ext cx="2699792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852" y="1349362"/>
            <a:ext cx="2448272" cy="1836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455" y="2971448"/>
            <a:ext cx="3059832" cy="2294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933056"/>
            <a:ext cx="2995220" cy="22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  уроках  физкультуры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87062"/>
            <a:ext cx="3419872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628800"/>
            <a:ext cx="3717512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812" y="3933056"/>
            <a:ext cx="3563888" cy="267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3131840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18356"/>
            <a:ext cx="181566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Школьная команда 2000-2001 г.р.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Муниципальный этап соревнований «Мини-футбол в школу»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01008"/>
            <a:ext cx="3899925" cy="2924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37011"/>
            <a:ext cx="3851920" cy="2888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24744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38" y="1260140"/>
            <a:ext cx="2987824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593" y="1772816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7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Награды школьных команд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1584176" cy="2112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223" y="1185493"/>
            <a:ext cx="1547719" cy="2082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74314"/>
            <a:ext cx="1561663" cy="2082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975" y="1174313"/>
            <a:ext cx="1561664" cy="2082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33191"/>
            <a:ext cx="1584176" cy="2112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751" y="3433191"/>
            <a:ext cx="1574105" cy="20988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155" y="3446617"/>
            <a:ext cx="1561663" cy="2082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130" y="3450868"/>
            <a:ext cx="1563369" cy="22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3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31240"/>
            <a:ext cx="1800200" cy="2544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631240"/>
            <a:ext cx="1800200" cy="2544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631239"/>
            <a:ext cx="1799100" cy="2544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3" y="631240"/>
            <a:ext cx="1799100" cy="2544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51" y="3645024"/>
            <a:ext cx="1732371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19" y="3645024"/>
            <a:ext cx="1732371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9" y="3645024"/>
            <a:ext cx="173237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2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9248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Со спортом ты дружи, приятель,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Он близкий родственник искусств,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Он брат труда и воспитатель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Высоких помыслов и чувств!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3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Уроки баскетбола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16832"/>
            <a:ext cx="4788024" cy="3591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60648"/>
            <a:ext cx="2355726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409" y="3501008"/>
            <a:ext cx="2067694" cy="27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Лыжная подготовка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74084"/>
            <a:ext cx="2409732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671683"/>
            <a:ext cx="341987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12976"/>
            <a:ext cx="4264248" cy="3198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060" y="1298229"/>
            <a:ext cx="2182972" cy="2910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70" y="4293096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Горка возле школы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654006"/>
            <a:ext cx="3672408" cy="2754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246" y="980728"/>
            <a:ext cx="2843808" cy="2176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625" y="1479097"/>
            <a:ext cx="2686433" cy="2068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608486"/>
            <a:ext cx="3960440" cy="2970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412776"/>
            <a:ext cx="2901567" cy="21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987008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 коньках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2843807" cy="2132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717032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350150"/>
            <a:ext cx="3023319" cy="2267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53325" y="3937243"/>
            <a:ext cx="3438219" cy="1881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0" y="3775406"/>
            <a:ext cx="3090521" cy="2317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014251" y="906632"/>
            <a:ext cx="3304273" cy="18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607" y="-9939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Кружок «Ритмическая гимнастика»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4187430" cy="2352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974340"/>
            <a:ext cx="4427984" cy="2487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84784"/>
            <a:ext cx="3275856" cy="245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993277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Фитбол</a:t>
            </a:r>
            <a:r>
              <a:rPr lang="ru-RU" dirty="0" smtClean="0">
                <a:solidFill>
                  <a:srgbClr val="C00000"/>
                </a:solidFill>
              </a:rPr>
              <a:t>-аэробика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89039"/>
            <a:ext cx="3635896" cy="2726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681" y="852380"/>
            <a:ext cx="3707904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47" y="3789040"/>
            <a:ext cx="3635895" cy="2726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08720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548" y="152400"/>
            <a:ext cx="5964252" cy="8283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Занятия на тренажерах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20" y="1198441"/>
            <a:ext cx="2733768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913" y="1341550"/>
            <a:ext cx="2520280" cy="3360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914538"/>
            <a:ext cx="2088711" cy="3718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706" y="2921643"/>
            <a:ext cx="2144496" cy="38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</TotalTime>
  <Words>95</Words>
  <Application>Microsoft Office PowerPoint</Application>
  <PresentationFormat>Экран (4:3)</PresentationFormat>
  <Paragraphs>23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Спортивная жизнь  МБОУ «Вечкенинская средняя общеобразовательная школа»</vt:lpstr>
      <vt:lpstr>На  уроках  физкультуры</vt:lpstr>
      <vt:lpstr>Уроки баскетбола</vt:lpstr>
      <vt:lpstr>Лыжная подготовка</vt:lpstr>
      <vt:lpstr>Горка возле школы</vt:lpstr>
      <vt:lpstr>На коньках</vt:lpstr>
      <vt:lpstr>Кружок «Ритмическая гимнастика»</vt:lpstr>
      <vt:lpstr>Фитбол-аэробика</vt:lpstr>
      <vt:lpstr>Занятия на тренажерах</vt:lpstr>
      <vt:lpstr>Парад  9 мая на площади г. Ковылкино</vt:lpstr>
      <vt:lpstr>Военно-спортивная эстафета  «А ну-ка, парни!»</vt:lpstr>
      <vt:lpstr>Внеклассное мероприятие  Путешествие в страну «Здоровье»</vt:lpstr>
      <vt:lpstr>Презентация PowerPoint</vt:lpstr>
      <vt:lpstr>Шашки, шахматы</vt:lpstr>
      <vt:lpstr>Муниципальный этап  «Президентских состязаний школьников»</vt:lpstr>
      <vt:lpstr>Кубок  ШВСМ  по  легкой  атлетике</vt:lpstr>
      <vt:lpstr>Участники муниципального этапа предметной олимпиады по физической культуре 2013-14 уч.г.</vt:lpstr>
      <vt:lpstr>Шиповка юных 2013</vt:lpstr>
      <vt:lpstr>Футбол</vt:lpstr>
      <vt:lpstr>Школьная команда 2000-2001 г.р.  Муниципальный этап соревнований «Мини-футбол в школу»</vt:lpstr>
      <vt:lpstr>Награды школьных команд</vt:lpstr>
      <vt:lpstr>Презентация PowerPoint</vt:lpstr>
      <vt:lpstr>Со спортом ты дружи, приятель, Он близкий родственник искусств, Он брат труда и воспитатель Высоких помыслов и чувств!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жизнь МБОУ «Вечкенинская средняя общеобразовательная школа»</dc:title>
  <dc:creator>1</dc:creator>
  <cp:lastModifiedBy>1</cp:lastModifiedBy>
  <cp:revision>19</cp:revision>
  <dcterms:created xsi:type="dcterms:W3CDTF">2014-03-09T06:37:09Z</dcterms:created>
  <dcterms:modified xsi:type="dcterms:W3CDTF">2015-01-25T13:40:25Z</dcterms:modified>
</cp:coreProperties>
</file>