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actopedia.ru/tags/moskva" TargetMode="External"/><Relationship Id="rId2" Type="http://schemas.openxmlformats.org/officeDocument/2006/relationships/hyperlink" Target="http://sivs.ru/viewtopic.php?id=79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tromosfoto.ucoz.ru/index/0-113" TargetMode="External"/><Relationship Id="rId4" Type="http://schemas.openxmlformats.org/officeDocument/2006/relationships/hyperlink" Target="http://funfacts.ru/interesnye-fakty-istorii/646-interesnye-fakty-o-moskve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/>
              <a:t>  </a:t>
            </a:r>
            <a:r>
              <a:rPr lang="ru-RU" sz="2000" dirty="0"/>
              <a:t>С конца XVIII века в Бронницах работали ювелиры-кустари, изготовлявшие тончайшие цепочки из золота и серебра, изделия с драгоценными камнями.  В 1924 году кустари объединяются в ювелирную артель «Изумруд». В наши дни </a:t>
            </a:r>
            <a:r>
              <a:rPr lang="ru-RU" sz="2000" dirty="0" err="1"/>
              <a:t>Бронницкий</a:t>
            </a:r>
            <a:r>
              <a:rPr lang="ru-RU" sz="2000" dirty="0"/>
              <a:t> ювелирный завод выпускает 30 видов украшений из сплавов золота и серебра.</a:t>
            </a:r>
          </a:p>
        </p:txBody>
      </p:sp>
      <p:pic>
        <p:nvPicPr>
          <p:cNvPr id="3074" name="Picture 2" descr="C:\Users\Asus\Desktop\bron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3214686"/>
            <a:ext cx="4680520" cy="268554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sus\Desktop\fd50dc925c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08919"/>
            <a:ext cx="3931950" cy="309026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1999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ИСТОЧНИКИ 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sivs.ru/viewtopic.php?id=793</a:t>
            </a:r>
            <a:endParaRPr lang="ru-RU" sz="1800" dirty="0" smtClean="0"/>
          </a:p>
          <a:p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factopedia.ru/tags/moskva</a:t>
            </a:r>
            <a:endParaRPr lang="ru-RU" sz="1800" dirty="0" smtClean="0"/>
          </a:p>
          <a:p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funfacts.ru/interesnye-fakty-istorii/646-interesnye-fakty-o-moskve.html</a:t>
            </a:r>
            <a:endParaRPr lang="ru-RU" sz="1800" dirty="0" smtClean="0"/>
          </a:p>
          <a:p>
            <a:r>
              <a:rPr lang="en-US" sz="1800" dirty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retromosfoto.ucoz.ru/index/0-113</a:t>
            </a:r>
            <a:endParaRPr lang="ru-RU" sz="1800" dirty="0" smtClean="0"/>
          </a:p>
          <a:p>
            <a:r>
              <a:rPr lang="en-US" sz="1800" dirty="0"/>
              <a:t>http://</a:t>
            </a:r>
            <a:r>
              <a:rPr lang="en-US" sz="1800" dirty="0" smtClean="0"/>
              <a:t>yandex.ru/yandsearch?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262772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dirty="0"/>
              <a:t>Усадьба Кусково, по преданию, получила своё название от слова «кусок» – так граф П.Б. Шереметьев  обыкновенно называл свою родовую собственность, небольшой участок земли, где были дом, главный пруд, сад и село.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3193848"/>
            <a:ext cx="2286000" cy="152122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57361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/>
              <a:t>Чистые пруды в Москве раньше назывались Погаными прудами, так как сюда сбрасывались отходы. В начале XVII века пруд вошел в состав московского имения князя Меншикова, был вычищен и получил современное название</a:t>
            </a:r>
            <a:r>
              <a:rPr lang="ru-RU" sz="1800" dirty="0"/>
              <a:t>.</a:t>
            </a:r>
          </a:p>
        </p:txBody>
      </p:sp>
      <p:pic>
        <p:nvPicPr>
          <p:cNvPr id="5122" name="Picture 2" descr="C:\Users\Asus\Desktop\iчиии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3000372"/>
            <a:ext cx="4086215" cy="273630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sus\Desktop\d77b7801c98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857496"/>
            <a:ext cx="4131906" cy="309892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8089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/>
              <a:t>Российская Академия наук расположенная в Москве имеет 78 научно — исследовательских центров и 90 отделений.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052" y="1600200"/>
            <a:ext cx="6401895" cy="37338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66209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В Москве находится 72 театра, 109 кинотеатров, 31 киноконцертный зал, 142 выставочных центра и 78 музеев.</a:t>
            </a:r>
          </a:p>
        </p:txBody>
      </p:sp>
      <p:pic>
        <p:nvPicPr>
          <p:cNvPr id="6146" name="Picture 2" descr="C:\Users\Asus\Desktop\1309194879724920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3000372"/>
            <a:ext cx="3927709" cy="295232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sus\Desktop\1248333331_800px-rrrss_rsssrrs_rryersrsrjorrss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08920"/>
            <a:ext cx="4160462" cy="2808312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781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/>
              <a:t>Самым необычным музеем столицы является музей воды. А вот самые необычные скамейки расположены в саду Арт-</a:t>
            </a:r>
            <a:r>
              <a:rPr lang="ru-RU" sz="1800" dirty="0" err="1"/>
              <a:t>музеон</a:t>
            </a:r>
            <a:r>
              <a:rPr lang="ru-RU" sz="1800" dirty="0"/>
              <a:t>, рядом с Центральным домом художника. Здесь есть скамейка-палитра, скамейка «хлебное зерно», скамейка-сороконожка.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2857496"/>
            <a:ext cx="4331099" cy="29028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728516"/>
            <a:ext cx="4041775" cy="3031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3623686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В Москве расположено большое количество парков,  их количеству могут позавидовать многие города мира.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Парк Горького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Парк Сокольники</a:t>
            </a: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204864"/>
            <a:ext cx="3968981" cy="297673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728516"/>
            <a:ext cx="4041775" cy="3031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3453792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/>
              <a:t>В Москве якобы живут 12 известных привидений, не считая сотни малоизвестных. Среди них Черный монах, лимузин Берии, Кот Бегемот и другие.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484784"/>
            <a:ext cx="4002417" cy="300181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3148806"/>
            <a:ext cx="2819400" cy="14287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144317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/>
              <a:t>В атмосферу столицы каждую минуту попадают 2 тонны загрязняющих веществ, а 3 654 тонны отходов, которые попадают в канализацию города, могли бы заполнить 57 железнодорожных цистерн.</a:t>
            </a:r>
          </a:p>
        </p:txBody>
      </p:sp>
      <p:pic>
        <p:nvPicPr>
          <p:cNvPr id="7170" name="Picture 2" descr="C:\Users\Asus\Desktop\coalplant_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286124"/>
            <a:ext cx="4179813" cy="280831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sus\Desktop\1electricityconservat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80928"/>
            <a:ext cx="4464496" cy="290790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1053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</TotalTime>
  <Words>218</Words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  С конца XVIII века в Бронницах работали ювелиры-кустари, изготовлявшие тончайшие цепочки из золота и серебра, изделия с драгоценными камнями.  В 1924 году кустари объединяются в ювелирную артель «Изумруд». В наши дни Бронницкий ювелирный завод выпускает 30 видов украшений из сплавов золота и серебра.</vt:lpstr>
      <vt:lpstr>Усадьба Кусково, по преданию, получила своё название от слова «кусок» – так граф П.Б. Шереметьев  обыкновенно называл свою родовую собственность, небольшой участок земли, где были дом, главный пруд, сад и село.</vt:lpstr>
      <vt:lpstr>Чистые пруды в Москве раньше назывались Погаными прудами, так как сюда сбрасывались отходы. В начале XVII века пруд вошел в состав московского имения князя Меншикова, был вычищен и получил современное название.</vt:lpstr>
      <vt:lpstr>Российская Академия наук расположенная в Москве имеет 78 научно — исследовательских центров и 90 отделений.</vt:lpstr>
      <vt:lpstr>В Москве находится 72 театра, 109 кинотеатров, 31 киноконцертный зал, 142 выставочных центра и 78 музеев.</vt:lpstr>
      <vt:lpstr>Самым необычным музеем столицы является музей воды. А вот самые необычные скамейки расположены в саду Арт-музеон, рядом с Центральным домом художника. Здесь есть скамейка-палитра, скамейка «хлебное зерно», скамейка-сороконожка.</vt:lpstr>
      <vt:lpstr>В Москве расположено большое количество парков,  их количеству могут позавидовать многие города мира.</vt:lpstr>
      <vt:lpstr>В Москве якобы живут 12 известных привидений, не считая сотни малоизвестных. Среди них Черный монах, лимузин Берии, Кот Бегемот и другие.</vt:lpstr>
      <vt:lpstr>В атмосферу столицы каждую минуту попадают 2 тонны загрязняющих веществ, а 3 654 тонны отходов, которые попадают в канализацию города, могли бы заполнить 57 железнодорожных цистерн.</vt:lpstr>
      <vt:lpstr>ИСТОЧНИКИ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 С конца XVIII века в Бронницах работали ювелиры-кустари, изготовлявшие тончайшие цепочки из золота и серебра, изделия с драгоценными камнями.  В 1924 году кустари объединяются в ювелирную артель «Изумруд». В наши дни Бронницкий ювелирный завод выпускает 30 видов украшений из сплавов золота и серебра.</dc:title>
  <cp:lastModifiedBy>Admin</cp:lastModifiedBy>
  <cp:revision>4</cp:revision>
  <dcterms:modified xsi:type="dcterms:W3CDTF">2014-12-02T10:08:19Z</dcterms:modified>
</cp:coreProperties>
</file>