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73" r:id="rId5"/>
    <p:sldId id="259" r:id="rId6"/>
    <p:sldId id="260" r:id="rId7"/>
    <p:sldId id="261" r:id="rId8"/>
    <p:sldId id="262" r:id="rId9"/>
    <p:sldId id="263" r:id="rId10"/>
    <p:sldId id="269" r:id="rId11"/>
    <p:sldId id="264" r:id="rId12"/>
    <p:sldId id="265" r:id="rId13"/>
    <p:sldId id="266" r:id="rId14"/>
    <p:sldId id="267" r:id="rId15"/>
    <p:sldId id="268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CC66"/>
    <a:srgbClr val="FF0000"/>
    <a:srgbClr val="FFFF00"/>
    <a:srgbClr val="CCCC00"/>
    <a:srgbClr val="FF99FF"/>
    <a:srgbClr val="CCCCFF"/>
    <a:srgbClr val="99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178" name="Group 2"/>
          <p:cNvGrpSpPr>
            <a:grpSpLocks/>
          </p:cNvGrpSpPr>
          <p:nvPr/>
        </p:nvGrpSpPr>
        <p:grpSpPr bwMode="auto">
          <a:xfrm>
            <a:off x="-257175" y="-23813"/>
            <a:ext cx="9518650" cy="7229476"/>
            <a:chOff x="-162" y="-15"/>
            <a:chExt cx="5996" cy="4554"/>
          </a:xfrm>
        </p:grpSpPr>
        <p:grpSp>
          <p:nvGrpSpPr>
            <p:cNvPr id="50179" name="Group 3"/>
            <p:cNvGrpSpPr>
              <a:grpSpLocks/>
            </p:cNvGrpSpPr>
            <p:nvPr userDrawn="1"/>
          </p:nvGrpSpPr>
          <p:grpSpPr bwMode="auto">
            <a:xfrm>
              <a:off x="-162" y="-15"/>
              <a:ext cx="5996" cy="4554"/>
              <a:chOff x="-162" y="-15"/>
              <a:chExt cx="5996" cy="4554"/>
            </a:xfrm>
          </p:grpSpPr>
          <p:sp>
            <p:nvSpPr>
              <p:cNvPr id="50180" name="Freeform 4"/>
              <p:cNvSpPr>
                <a:spLocks/>
              </p:cNvSpPr>
              <p:nvPr userDrawn="1"/>
            </p:nvSpPr>
            <p:spPr bwMode="hidden">
              <a:xfrm>
                <a:off x="3314" y="2990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0181" name="Freeform 5"/>
              <p:cNvSpPr>
                <a:spLocks/>
              </p:cNvSpPr>
              <p:nvPr userDrawn="1"/>
            </p:nvSpPr>
            <p:spPr bwMode="hidden">
              <a:xfrm>
                <a:off x="2200" y="2586"/>
                <a:ext cx="987" cy="743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0182" name="Freeform 6"/>
              <p:cNvSpPr>
                <a:spLocks/>
              </p:cNvSpPr>
              <p:nvPr userDrawn="1"/>
            </p:nvSpPr>
            <p:spPr bwMode="hidden">
              <a:xfrm>
                <a:off x="2288" y="3047"/>
                <a:ext cx="650" cy="648"/>
              </a:xfrm>
              <a:custGeom>
                <a:avLst/>
                <a:gdLst/>
                <a:ahLst/>
                <a:cxnLst>
                  <a:cxn ang="0">
                    <a:pos x="468" y="114"/>
                  </a:cxn>
                  <a:cxn ang="0">
                    <a:pos x="621" y="453"/>
                  </a:cxn>
                  <a:cxn ang="0">
                    <a:pos x="522" y="495"/>
                  </a:cxn>
                  <a:cxn ang="0">
                    <a:pos x="105" y="519"/>
                  </a:cxn>
                  <a:cxn ang="0">
                    <a:pos x="30" y="450"/>
                  </a:cxn>
                  <a:cxn ang="0">
                    <a:pos x="231" y="84"/>
                  </a:cxn>
                  <a:cxn ang="0">
                    <a:pos x="468" y="114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0183" name="Freeform 7"/>
              <p:cNvSpPr>
                <a:spLocks/>
              </p:cNvSpPr>
              <p:nvPr userDrawn="1"/>
            </p:nvSpPr>
            <p:spPr bwMode="hidden">
              <a:xfrm>
                <a:off x="2609" y="3558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0184" name="Freeform 8"/>
              <p:cNvSpPr>
                <a:spLocks/>
              </p:cNvSpPr>
              <p:nvPr userDrawn="1"/>
            </p:nvSpPr>
            <p:spPr bwMode="hidden">
              <a:xfrm>
                <a:off x="3980" y="1830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0185" name="Freeform 9"/>
              <p:cNvSpPr>
                <a:spLocks/>
              </p:cNvSpPr>
              <p:nvPr userDrawn="1"/>
            </p:nvSpPr>
            <p:spPr bwMode="hidden">
              <a:xfrm>
                <a:off x="3089" y="2063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0186" name="Freeform 10"/>
              <p:cNvSpPr>
                <a:spLocks/>
              </p:cNvSpPr>
              <p:nvPr userDrawn="1"/>
            </p:nvSpPr>
            <p:spPr bwMode="hidden">
              <a:xfrm rot="3318475">
                <a:off x="2254" y="1894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0187" name="Freeform 11"/>
              <p:cNvSpPr>
                <a:spLocks/>
              </p:cNvSpPr>
              <p:nvPr userDrawn="1"/>
            </p:nvSpPr>
            <p:spPr bwMode="hidden">
              <a:xfrm rot="20976686" flipH="1">
                <a:off x="2956" y="3382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0188" name="Freeform 12"/>
              <p:cNvSpPr>
                <a:spLocks/>
              </p:cNvSpPr>
              <p:nvPr userDrawn="1"/>
            </p:nvSpPr>
            <p:spPr bwMode="hidden">
              <a:xfrm>
                <a:off x="1821" y="3000"/>
                <a:ext cx="866" cy="795"/>
              </a:xfrm>
              <a:custGeom>
                <a:avLst/>
                <a:gdLst/>
                <a:ahLst/>
                <a:cxnLst>
                  <a:cxn ang="0">
                    <a:pos x="17" y="180"/>
                  </a:cxn>
                  <a:cxn ang="0">
                    <a:pos x="284" y="720"/>
                  </a:cxn>
                  <a:cxn ang="0">
                    <a:pos x="380" y="687"/>
                  </a:cxn>
                  <a:cxn ang="0">
                    <a:pos x="647" y="249"/>
                  </a:cxn>
                  <a:cxn ang="0">
                    <a:pos x="716" y="138"/>
                  </a:cxn>
                  <a:cxn ang="0">
                    <a:pos x="182" y="0"/>
                  </a:cxn>
                  <a:cxn ang="0">
                    <a:pos x="17" y="180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0189" name="Freeform 13"/>
              <p:cNvSpPr>
                <a:spLocks/>
              </p:cNvSpPr>
              <p:nvPr userDrawn="1"/>
            </p:nvSpPr>
            <p:spPr bwMode="hidden">
              <a:xfrm rot="16244410" flipH="1">
                <a:off x="3615" y="3751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0190" name="Freeform 14"/>
              <p:cNvSpPr>
                <a:spLocks/>
              </p:cNvSpPr>
              <p:nvPr userDrawn="1"/>
            </p:nvSpPr>
            <p:spPr bwMode="hidden">
              <a:xfrm rot="6018034">
                <a:off x="1966" y="3575"/>
                <a:ext cx="802" cy="706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0191" name="Freeform 15"/>
              <p:cNvSpPr>
                <a:spLocks/>
              </p:cNvSpPr>
              <p:nvPr userDrawn="1"/>
            </p:nvSpPr>
            <p:spPr bwMode="hidden">
              <a:xfrm rot="6284068">
                <a:off x="3400" y="3066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0192" name="Freeform 16"/>
              <p:cNvSpPr>
                <a:spLocks/>
              </p:cNvSpPr>
              <p:nvPr userDrawn="1"/>
            </p:nvSpPr>
            <p:spPr bwMode="hidden">
              <a:xfrm rot="19272242" flipV="1">
                <a:off x="3188" y="2264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0193" name="Freeform 17"/>
              <p:cNvSpPr>
                <a:spLocks/>
              </p:cNvSpPr>
              <p:nvPr userDrawn="1"/>
            </p:nvSpPr>
            <p:spPr bwMode="hidden">
              <a:xfrm rot="563450" flipH="1">
                <a:off x="1796" y="2358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0194" name="Freeform 18"/>
              <p:cNvSpPr>
                <a:spLocks/>
              </p:cNvSpPr>
              <p:nvPr userDrawn="1"/>
            </p:nvSpPr>
            <p:spPr bwMode="hidden">
              <a:xfrm>
                <a:off x="1227" y="2730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0195" name="Freeform 19"/>
              <p:cNvSpPr>
                <a:spLocks/>
              </p:cNvSpPr>
              <p:nvPr userDrawn="1"/>
            </p:nvSpPr>
            <p:spPr bwMode="hidden">
              <a:xfrm>
                <a:off x="113" y="2578"/>
                <a:ext cx="987" cy="743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0196" name="Freeform 20"/>
              <p:cNvSpPr>
                <a:spLocks/>
              </p:cNvSpPr>
              <p:nvPr userDrawn="1"/>
            </p:nvSpPr>
            <p:spPr bwMode="hidden">
              <a:xfrm>
                <a:off x="153" y="3003"/>
                <a:ext cx="650" cy="648"/>
              </a:xfrm>
              <a:custGeom>
                <a:avLst/>
                <a:gdLst/>
                <a:ahLst/>
                <a:cxnLst>
                  <a:cxn ang="0">
                    <a:pos x="468" y="114"/>
                  </a:cxn>
                  <a:cxn ang="0">
                    <a:pos x="621" y="453"/>
                  </a:cxn>
                  <a:cxn ang="0">
                    <a:pos x="522" y="495"/>
                  </a:cxn>
                  <a:cxn ang="0">
                    <a:pos x="105" y="519"/>
                  </a:cxn>
                  <a:cxn ang="0">
                    <a:pos x="30" y="450"/>
                  </a:cxn>
                  <a:cxn ang="0">
                    <a:pos x="231" y="84"/>
                  </a:cxn>
                  <a:cxn ang="0">
                    <a:pos x="468" y="114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0197" name="Freeform 21"/>
              <p:cNvSpPr>
                <a:spLocks/>
              </p:cNvSpPr>
              <p:nvPr userDrawn="1"/>
            </p:nvSpPr>
            <p:spPr bwMode="hidden">
              <a:xfrm rot="-2130091">
                <a:off x="738" y="3742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0198" name="Freeform 22"/>
              <p:cNvSpPr>
                <a:spLocks/>
              </p:cNvSpPr>
              <p:nvPr userDrawn="1"/>
            </p:nvSpPr>
            <p:spPr bwMode="hidden">
              <a:xfrm>
                <a:off x="1821" y="1954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0199" name="Freeform 23"/>
              <p:cNvSpPr>
                <a:spLocks/>
              </p:cNvSpPr>
              <p:nvPr userDrawn="1"/>
            </p:nvSpPr>
            <p:spPr bwMode="hidden">
              <a:xfrm>
                <a:off x="1002" y="2055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0200" name="Freeform 24"/>
              <p:cNvSpPr>
                <a:spLocks/>
              </p:cNvSpPr>
              <p:nvPr userDrawn="1"/>
            </p:nvSpPr>
            <p:spPr bwMode="hidden">
              <a:xfrm rot="3318475">
                <a:off x="-73" y="2006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0201" name="Freeform 25"/>
              <p:cNvSpPr>
                <a:spLocks/>
              </p:cNvSpPr>
              <p:nvPr userDrawn="1"/>
            </p:nvSpPr>
            <p:spPr bwMode="hidden">
              <a:xfrm rot="20976686" flipH="1">
                <a:off x="869" y="3374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0202" name="Freeform 26"/>
              <p:cNvSpPr>
                <a:spLocks/>
              </p:cNvSpPr>
              <p:nvPr userDrawn="1"/>
            </p:nvSpPr>
            <p:spPr bwMode="hidden">
              <a:xfrm>
                <a:off x="-14" y="2956"/>
                <a:ext cx="866" cy="795"/>
              </a:xfrm>
              <a:custGeom>
                <a:avLst/>
                <a:gdLst/>
                <a:ahLst/>
                <a:cxnLst>
                  <a:cxn ang="0">
                    <a:pos x="17" y="180"/>
                  </a:cxn>
                  <a:cxn ang="0">
                    <a:pos x="284" y="720"/>
                  </a:cxn>
                  <a:cxn ang="0">
                    <a:pos x="380" y="687"/>
                  </a:cxn>
                  <a:cxn ang="0">
                    <a:pos x="647" y="249"/>
                  </a:cxn>
                  <a:cxn ang="0">
                    <a:pos x="716" y="138"/>
                  </a:cxn>
                  <a:cxn ang="0">
                    <a:pos x="182" y="0"/>
                  </a:cxn>
                  <a:cxn ang="0">
                    <a:pos x="17" y="180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0203" name="Freeform 27"/>
              <p:cNvSpPr>
                <a:spLocks/>
              </p:cNvSpPr>
              <p:nvPr userDrawn="1"/>
            </p:nvSpPr>
            <p:spPr bwMode="hidden">
              <a:xfrm rot="16244410" flipH="1">
                <a:off x="1516" y="3727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0204" name="Freeform 28"/>
              <p:cNvSpPr>
                <a:spLocks/>
              </p:cNvSpPr>
              <p:nvPr userDrawn="1"/>
            </p:nvSpPr>
            <p:spPr bwMode="hidden">
              <a:xfrm rot="5508134">
                <a:off x="-25" y="3520"/>
                <a:ext cx="802" cy="706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0205" name="Freeform 29"/>
              <p:cNvSpPr>
                <a:spLocks/>
              </p:cNvSpPr>
              <p:nvPr userDrawn="1"/>
            </p:nvSpPr>
            <p:spPr bwMode="hidden">
              <a:xfrm rot="6284068">
                <a:off x="1169" y="2902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0206" name="Freeform 30"/>
              <p:cNvSpPr>
                <a:spLocks/>
              </p:cNvSpPr>
              <p:nvPr userDrawn="1"/>
            </p:nvSpPr>
            <p:spPr bwMode="hidden">
              <a:xfrm rot="19272242" flipV="1">
                <a:off x="945" y="2040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0207" name="Freeform 31"/>
              <p:cNvSpPr>
                <a:spLocks/>
              </p:cNvSpPr>
              <p:nvPr userDrawn="1"/>
            </p:nvSpPr>
            <p:spPr bwMode="hidden">
              <a:xfrm rot="563450" flipH="1">
                <a:off x="501" y="2218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0208" name="Freeform 32"/>
              <p:cNvSpPr>
                <a:spLocks/>
              </p:cNvSpPr>
              <p:nvPr userDrawn="1"/>
            </p:nvSpPr>
            <p:spPr bwMode="hidden">
              <a:xfrm>
                <a:off x="1210" y="870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0209" name="Freeform 33"/>
              <p:cNvSpPr>
                <a:spLocks/>
              </p:cNvSpPr>
              <p:nvPr userDrawn="1"/>
            </p:nvSpPr>
            <p:spPr bwMode="hidden">
              <a:xfrm>
                <a:off x="96" y="466"/>
                <a:ext cx="987" cy="743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0210" name="Freeform 34"/>
              <p:cNvSpPr>
                <a:spLocks/>
              </p:cNvSpPr>
              <p:nvPr userDrawn="1"/>
            </p:nvSpPr>
            <p:spPr bwMode="hidden">
              <a:xfrm>
                <a:off x="-20" y="1119"/>
                <a:ext cx="650" cy="648"/>
              </a:xfrm>
              <a:custGeom>
                <a:avLst/>
                <a:gdLst/>
                <a:ahLst/>
                <a:cxnLst>
                  <a:cxn ang="0">
                    <a:pos x="468" y="114"/>
                  </a:cxn>
                  <a:cxn ang="0">
                    <a:pos x="621" y="453"/>
                  </a:cxn>
                  <a:cxn ang="0">
                    <a:pos x="522" y="495"/>
                  </a:cxn>
                  <a:cxn ang="0">
                    <a:pos x="105" y="519"/>
                  </a:cxn>
                  <a:cxn ang="0">
                    <a:pos x="30" y="450"/>
                  </a:cxn>
                  <a:cxn ang="0">
                    <a:pos x="231" y="84"/>
                  </a:cxn>
                  <a:cxn ang="0">
                    <a:pos x="468" y="114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0211" name="Freeform 35"/>
              <p:cNvSpPr>
                <a:spLocks/>
              </p:cNvSpPr>
              <p:nvPr userDrawn="1"/>
            </p:nvSpPr>
            <p:spPr bwMode="hidden">
              <a:xfrm>
                <a:off x="721" y="1630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0212" name="Freeform 36"/>
              <p:cNvSpPr>
                <a:spLocks/>
              </p:cNvSpPr>
              <p:nvPr userDrawn="1"/>
            </p:nvSpPr>
            <p:spPr bwMode="hidden">
              <a:xfrm>
                <a:off x="1804" y="-2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0213" name="Freeform 37"/>
              <p:cNvSpPr>
                <a:spLocks/>
              </p:cNvSpPr>
              <p:nvPr userDrawn="1"/>
            </p:nvSpPr>
            <p:spPr bwMode="hidden">
              <a:xfrm>
                <a:off x="985" y="99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0214" name="Freeform 38"/>
              <p:cNvSpPr>
                <a:spLocks/>
              </p:cNvSpPr>
              <p:nvPr userDrawn="1"/>
            </p:nvSpPr>
            <p:spPr bwMode="hidden">
              <a:xfrm rot="3318475">
                <a:off x="186" y="-94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0215" name="Freeform 39"/>
              <p:cNvSpPr>
                <a:spLocks/>
              </p:cNvSpPr>
              <p:nvPr userDrawn="1"/>
            </p:nvSpPr>
            <p:spPr bwMode="hidden">
              <a:xfrm rot="20976686" flipH="1">
                <a:off x="852" y="1262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0216" name="Freeform 40"/>
              <p:cNvSpPr>
                <a:spLocks/>
              </p:cNvSpPr>
              <p:nvPr userDrawn="1"/>
            </p:nvSpPr>
            <p:spPr bwMode="hidden">
              <a:xfrm>
                <a:off x="185" y="952"/>
                <a:ext cx="866" cy="795"/>
              </a:xfrm>
              <a:custGeom>
                <a:avLst/>
                <a:gdLst/>
                <a:ahLst/>
                <a:cxnLst>
                  <a:cxn ang="0">
                    <a:pos x="17" y="180"/>
                  </a:cxn>
                  <a:cxn ang="0">
                    <a:pos x="284" y="720"/>
                  </a:cxn>
                  <a:cxn ang="0">
                    <a:pos x="380" y="687"/>
                  </a:cxn>
                  <a:cxn ang="0">
                    <a:pos x="647" y="249"/>
                  </a:cxn>
                  <a:cxn ang="0">
                    <a:pos x="716" y="138"/>
                  </a:cxn>
                  <a:cxn ang="0">
                    <a:pos x="182" y="0"/>
                  </a:cxn>
                  <a:cxn ang="0">
                    <a:pos x="17" y="180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0217" name="Freeform 41"/>
              <p:cNvSpPr>
                <a:spLocks/>
              </p:cNvSpPr>
              <p:nvPr userDrawn="1"/>
            </p:nvSpPr>
            <p:spPr bwMode="hidden">
              <a:xfrm rot="16244410" flipH="1">
                <a:off x="1487" y="1463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0218" name="Freeform 42"/>
              <p:cNvSpPr>
                <a:spLocks/>
              </p:cNvSpPr>
              <p:nvPr userDrawn="1"/>
            </p:nvSpPr>
            <p:spPr bwMode="hidden">
              <a:xfrm rot="2428453">
                <a:off x="-162" y="1684"/>
                <a:ext cx="802" cy="706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0219" name="Freeform 43"/>
              <p:cNvSpPr>
                <a:spLocks/>
              </p:cNvSpPr>
              <p:nvPr userDrawn="1"/>
            </p:nvSpPr>
            <p:spPr bwMode="hidden">
              <a:xfrm rot="6284068">
                <a:off x="1296" y="946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0220" name="Freeform 44"/>
              <p:cNvSpPr>
                <a:spLocks/>
              </p:cNvSpPr>
              <p:nvPr userDrawn="1"/>
            </p:nvSpPr>
            <p:spPr bwMode="hidden">
              <a:xfrm rot="19272242" flipV="1">
                <a:off x="928" y="84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0221" name="Freeform 45"/>
              <p:cNvSpPr>
                <a:spLocks/>
              </p:cNvSpPr>
              <p:nvPr userDrawn="1"/>
            </p:nvSpPr>
            <p:spPr bwMode="hidden">
              <a:xfrm rot="563450" flipH="1">
                <a:off x="-20" y="238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0222" name="Freeform 46"/>
              <p:cNvSpPr>
                <a:spLocks/>
              </p:cNvSpPr>
              <p:nvPr userDrawn="1"/>
            </p:nvSpPr>
            <p:spPr bwMode="hidden">
              <a:xfrm>
                <a:off x="3305" y="870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0223" name="Freeform 47"/>
              <p:cNvSpPr>
                <a:spLocks/>
              </p:cNvSpPr>
              <p:nvPr userDrawn="1"/>
            </p:nvSpPr>
            <p:spPr bwMode="hidden">
              <a:xfrm>
                <a:off x="2191" y="466"/>
                <a:ext cx="987" cy="743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0224" name="Freeform 48"/>
              <p:cNvSpPr>
                <a:spLocks/>
              </p:cNvSpPr>
              <p:nvPr userDrawn="1"/>
            </p:nvSpPr>
            <p:spPr bwMode="hidden">
              <a:xfrm>
                <a:off x="2075" y="1119"/>
                <a:ext cx="650" cy="648"/>
              </a:xfrm>
              <a:custGeom>
                <a:avLst/>
                <a:gdLst/>
                <a:ahLst/>
                <a:cxnLst>
                  <a:cxn ang="0">
                    <a:pos x="468" y="114"/>
                  </a:cxn>
                  <a:cxn ang="0">
                    <a:pos x="621" y="453"/>
                  </a:cxn>
                  <a:cxn ang="0">
                    <a:pos x="522" y="495"/>
                  </a:cxn>
                  <a:cxn ang="0">
                    <a:pos x="105" y="519"/>
                  </a:cxn>
                  <a:cxn ang="0">
                    <a:pos x="30" y="450"/>
                  </a:cxn>
                  <a:cxn ang="0">
                    <a:pos x="231" y="84"/>
                  </a:cxn>
                  <a:cxn ang="0">
                    <a:pos x="468" y="114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0225" name="Freeform 49"/>
              <p:cNvSpPr>
                <a:spLocks/>
              </p:cNvSpPr>
              <p:nvPr userDrawn="1"/>
            </p:nvSpPr>
            <p:spPr bwMode="hidden">
              <a:xfrm>
                <a:off x="2816" y="1630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0226" name="Freeform 50"/>
              <p:cNvSpPr>
                <a:spLocks/>
              </p:cNvSpPr>
              <p:nvPr userDrawn="1"/>
            </p:nvSpPr>
            <p:spPr bwMode="hidden">
              <a:xfrm>
                <a:off x="3899" y="-2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0227" name="Freeform 51"/>
              <p:cNvSpPr>
                <a:spLocks/>
              </p:cNvSpPr>
              <p:nvPr userDrawn="1"/>
            </p:nvSpPr>
            <p:spPr bwMode="hidden">
              <a:xfrm>
                <a:off x="3080" y="99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0228" name="Freeform 52"/>
              <p:cNvSpPr>
                <a:spLocks/>
              </p:cNvSpPr>
              <p:nvPr userDrawn="1"/>
            </p:nvSpPr>
            <p:spPr bwMode="hidden">
              <a:xfrm rot="3318475">
                <a:off x="2005" y="50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0229" name="Freeform 53"/>
              <p:cNvSpPr>
                <a:spLocks/>
              </p:cNvSpPr>
              <p:nvPr userDrawn="1"/>
            </p:nvSpPr>
            <p:spPr bwMode="hidden">
              <a:xfrm rot="20976686" flipH="1">
                <a:off x="2947" y="1262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0230" name="Freeform 54"/>
              <p:cNvSpPr>
                <a:spLocks/>
              </p:cNvSpPr>
              <p:nvPr userDrawn="1"/>
            </p:nvSpPr>
            <p:spPr bwMode="hidden">
              <a:xfrm>
                <a:off x="1908" y="1072"/>
                <a:ext cx="866" cy="795"/>
              </a:xfrm>
              <a:custGeom>
                <a:avLst/>
                <a:gdLst/>
                <a:ahLst/>
                <a:cxnLst>
                  <a:cxn ang="0">
                    <a:pos x="17" y="180"/>
                  </a:cxn>
                  <a:cxn ang="0">
                    <a:pos x="284" y="720"/>
                  </a:cxn>
                  <a:cxn ang="0">
                    <a:pos x="380" y="687"/>
                  </a:cxn>
                  <a:cxn ang="0">
                    <a:pos x="647" y="249"/>
                  </a:cxn>
                  <a:cxn ang="0">
                    <a:pos x="716" y="138"/>
                  </a:cxn>
                  <a:cxn ang="0">
                    <a:pos x="182" y="0"/>
                  </a:cxn>
                  <a:cxn ang="0">
                    <a:pos x="17" y="180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0231" name="Freeform 55"/>
              <p:cNvSpPr>
                <a:spLocks/>
              </p:cNvSpPr>
              <p:nvPr userDrawn="1"/>
            </p:nvSpPr>
            <p:spPr bwMode="hidden">
              <a:xfrm rot="16244410" flipH="1">
                <a:off x="3582" y="1463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0232" name="Freeform 56"/>
              <p:cNvSpPr>
                <a:spLocks/>
              </p:cNvSpPr>
              <p:nvPr userDrawn="1"/>
            </p:nvSpPr>
            <p:spPr bwMode="hidden">
              <a:xfrm rot="2428453">
                <a:off x="1933" y="1684"/>
                <a:ext cx="802" cy="706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0233" name="Freeform 57"/>
              <p:cNvSpPr>
                <a:spLocks/>
              </p:cNvSpPr>
              <p:nvPr userDrawn="1"/>
            </p:nvSpPr>
            <p:spPr bwMode="hidden">
              <a:xfrm rot="6284068">
                <a:off x="3391" y="946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0234" name="Freeform 58"/>
              <p:cNvSpPr>
                <a:spLocks/>
              </p:cNvSpPr>
              <p:nvPr userDrawn="1"/>
            </p:nvSpPr>
            <p:spPr bwMode="hidden">
              <a:xfrm rot="19272242" flipV="1">
                <a:off x="3023" y="84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0235" name="Freeform 59"/>
              <p:cNvSpPr>
                <a:spLocks/>
              </p:cNvSpPr>
              <p:nvPr userDrawn="1"/>
            </p:nvSpPr>
            <p:spPr bwMode="hidden">
              <a:xfrm rot="563450" flipH="1">
                <a:off x="1847" y="238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0236" name="Freeform 60"/>
              <p:cNvSpPr>
                <a:spLocks/>
              </p:cNvSpPr>
              <p:nvPr userDrawn="1"/>
            </p:nvSpPr>
            <p:spPr bwMode="hidden">
              <a:xfrm flipH="1">
                <a:off x="5075" y="867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0237" name="Freeform 61"/>
              <p:cNvSpPr>
                <a:spLocks/>
              </p:cNvSpPr>
              <p:nvPr userDrawn="1"/>
            </p:nvSpPr>
            <p:spPr bwMode="hidden">
              <a:xfrm>
                <a:off x="4287" y="475"/>
                <a:ext cx="987" cy="743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0238" name="Freeform 62"/>
              <p:cNvSpPr>
                <a:spLocks/>
              </p:cNvSpPr>
              <p:nvPr userDrawn="1"/>
            </p:nvSpPr>
            <p:spPr bwMode="hidden">
              <a:xfrm>
                <a:off x="4171" y="1128"/>
                <a:ext cx="650" cy="648"/>
              </a:xfrm>
              <a:custGeom>
                <a:avLst/>
                <a:gdLst/>
                <a:ahLst/>
                <a:cxnLst>
                  <a:cxn ang="0">
                    <a:pos x="468" y="114"/>
                  </a:cxn>
                  <a:cxn ang="0">
                    <a:pos x="621" y="453"/>
                  </a:cxn>
                  <a:cxn ang="0">
                    <a:pos x="522" y="495"/>
                  </a:cxn>
                  <a:cxn ang="0">
                    <a:pos x="105" y="519"/>
                  </a:cxn>
                  <a:cxn ang="0">
                    <a:pos x="30" y="450"/>
                  </a:cxn>
                  <a:cxn ang="0">
                    <a:pos x="231" y="84"/>
                  </a:cxn>
                  <a:cxn ang="0">
                    <a:pos x="468" y="114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0239" name="Freeform 63"/>
              <p:cNvSpPr>
                <a:spLocks/>
              </p:cNvSpPr>
              <p:nvPr userDrawn="1"/>
            </p:nvSpPr>
            <p:spPr bwMode="hidden">
              <a:xfrm>
                <a:off x="5092" y="1579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0240" name="Freeform 64"/>
              <p:cNvSpPr>
                <a:spLocks/>
              </p:cNvSpPr>
              <p:nvPr userDrawn="1"/>
            </p:nvSpPr>
            <p:spPr bwMode="hidden">
              <a:xfrm>
                <a:off x="4828" y="24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0241" name="Freeform 65"/>
              <p:cNvSpPr>
                <a:spLocks/>
              </p:cNvSpPr>
              <p:nvPr userDrawn="1"/>
            </p:nvSpPr>
            <p:spPr bwMode="hidden">
              <a:xfrm rot="3318475">
                <a:off x="4137" y="-49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0242" name="Freeform 66"/>
              <p:cNvSpPr>
                <a:spLocks/>
              </p:cNvSpPr>
              <p:nvPr userDrawn="1"/>
            </p:nvSpPr>
            <p:spPr bwMode="hidden">
              <a:xfrm rot="20976686" flipH="1">
                <a:off x="5043" y="1271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0243" name="Freeform 67"/>
              <p:cNvSpPr>
                <a:spLocks/>
              </p:cNvSpPr>
              <p:nvPr userDrawn="1"/>
            </p:nvSpPr>
            <p:spPr bwMode="hidden">
              <a:xfrm>
                <a:off x="4328" y="949"/>
                <a:ext cx="866" cy="795"/>
              </a:xfrm>
              <a:custGeom>
                <a:avLst/>
                <a:gdLst/>
                <a:ahLst/>
                <a:cxnLst>
                  <a:cxn ang="0">
                    <a:pos x="17" y="180"/>
                  </a:cxn>
                  <a:cxn ang="0">
                    <a:pos x="284" y="720"/>
                  </a:cxn>
                  <a:cxn ang="0">
                    <a:pos x="380" y="687"/>
                  </a:cxn>
                  <a:cxn ang="0">
                    <a:pos x="647" y="249"/>
                  </a:cxn>
                  <a:cxn ang="0">
                    <a:pos x="716" y="138"/>
                  </a:cxn>
                  <a:cxn ang="0">
                    <a:pos x="182" y="0"/>
                  </a:cxn>
                  <a:cxn ang="0">
                    <a:pos x="17" y="180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0244" name="Freeform 68"/>
              <p:cNvSpPr>
                <a:spLocks/>
              </p:cNvSpPr>
              <p:nvPr userDrawn="1"/>
            </p:nvSpPr>
            <p:spPr bwMode="hidden">
              <a:xfrm rot="16244410" flipH="1">
                <a:off x="5172" y="3212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0245" name="Freeform 69"/>
              <p:cNvSpPr>
                <a:spLocks/>
              </p:cNvSpPr>
              <p:nvPr userDrawn="1"/>
            </p:nvSpPr>
            <p:spPr bwMode="hidden">
              <a:xfrm rot="2428453">
                <a:off x="4161" y="1609"/>
                <a:ext cx="802" cy="706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0246" name="Freeform 70"/>
              <p:cNvSpPr>
                <a:spLocks/>
              </p:cNvSpPr>
              <p:nvPr userDrawn="1"/>
            </p:nvSpPr>
            <p:spPr bwMode="hidden">
              <a:xfrm rot="6284068">
                <a:off x="4899" y="775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0247" name="Freeform 71"/>
              <p:cNvSpPr>
                <a:spLocks/>
              </p:cNvSpPr>
              <p:nvPr userDrawn="1"/>
            </p:nvSpPr>
            <p:spPr bwMode="hidden">
              <a:xfrm rot="21011466" flipV="1">
                <a:off x="5122" y="9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0248" name="Freeform 72"/>
              <p:cNvSpPr>
                <a:spLocks/>
              </p:cNvSpPr>
              <p:nvPr userDrawn="1"/>
            </p:nvSpPr>
            <p:spPr bwMode="hidden">
              <a:xfrm rot="563450" flipH="1">
                <a:off x="3823" y="463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0249" name="Freeform 73"/>
              <p:cNvSpPr>
                <a:spLocks/>
              </p:cNvSpPr>
              <p:nvPr userDrawn="1"/>
            </p:nvSpPr>
            <p:spPr bwMode="hidden">
              <a:xfrm rot="6521641">
                <a:off x="5097" y="2955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0250" name="Freeform 74"/>
              <p:cNvSpPr>
                <a:spLocks/>
              </p:cNvSpPr>
              <p:nvPr userDrawn="1"/>
            </p:nvSpPr>
            <p:spPr bwMode="hidden">
              <a:xfrm>
                <a:off x="4287" y="2587"/>
                <a:ext cx="987" cy="743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0251" name="Freeform 75"/>
              <p:cNvSpPr>
                <a:spLocks/>
              </p:cNvSpPr>
              <p:nvPr userDrawn="1"/>
            </p:nvSpPr>
            <p:spPr bwMode="hidden">
              <a:xfrm>
                <a:off x="4171" y="3240"/>
                <a:ext cx="650" cy="648"/>
              </a:xfrm>
              <a:custGeom>
                <a:avLst/>
                <a:gdLst/>
                <a:ahLst/>
                <a:cxnLst>
                  <a:cxn ang="0">
                    <a:pos x="468" y="114"/>
                  </a:cxn>
                  <a:cxn ang="0">
                    <a:pos x="621" y="453"/>
                  </a:cxn>
                  <a:cxn ang="0">
                    <a:pos x="522" y="495"/>
                  </a:cxn>
                  <a:cxn ang="0">
                    <a:pos x="105" y="519"/>
                  </a:cxn>
                  <a:cxn ang="0">
                    <a:pos x="30" y="450"/>
                  </a:cxn>
                  <a:cxn ang="0">
                    <a:pos x="231" y="84"/>
                  </a:cxn>
                  <a:cxn ang="0">
                    <a:pos x="468" y="114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0252" name="Freeform 76"/>
              <p:cNvSpPr>
                <a:spLocks/>
              </p:cNvSpPr>
              <p:nvPr userDrawn="1"/>
            </p:nvSpPr>
            <p:spPr bwMode="hidden">
              <a:xfrm rot="5844778">
                <a:off x="5044" y="3610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0253" name="Freeform 77"/>
              <p:cNvSpPr>
                <a:spLocks/>
              </p:cNvSpPr>
              <p:nvPr userDrawn="1"/>
            </p:nvSpPr>
            <p:spPr bwMode="hidden">
              <a:xfrm>
                <a:off x="4852" y="2040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0254" name="Freeform 78"/>
              <p:cNvSpPr>
                <a:spLocks/>
              </p:cNvSpPr>
              <p:nvPr userDrawn="1"/>
            </p:nvSpPr>
            <p:spPr bwMode="hidden">
              <a:xfrm rot="3318475">
                <a:off x="4101" y="2015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0255" name="Freeform 79"/>
              <p:cNvSpPr>
                <a:spLocks/>
              </p:cNvSpPr>
              <p:nvPr userDrawn="1"/>
            </p:nvSpPr>
            <p:spPr bwMode="hidden">
              <a:xfrm rot="20976686" flipH="1">
                <a:off x="4923" y="3684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0256" name="Freeform 80"/>
              <p:cNvSpPr>
                <a:spLocks/>
              </p:cNvSpPr>
              <p:nvPr userDrawn="1"/>
            </p:nvSpPr>
            <p:spPr bwMode="hidden">
              <a:xfrm>
                <a:off x="4004" y="3193"/>
                <a:ext cx="866" cy="795"/>
              </a:xfrm>
              <a:custGeom>
                <a:avLst/>
                <a:gdLst/>
                <a:ahLst/>
                <a:cxnLst>
                  <a:cxn ang="0">
                    <a:pos x="17" y="180"/>
                  </a:cxn>
                  <a:cxn ang="0">
                    <a:pos x="284" y="720"/>
                  </a:cxn>
                  <a:cxn ang="0">
                    <a:pos x="380" y="687"/>
                  </a:cxn>
                  <a:cxn ang="0">
                    <a:pos x="647" y="249"/>
                  </a:cxn>
                  <a:cxn ang="0">
                    <a:pos x="716" y="138"/>
                  </a:cxn>
                  <a:cxn ang="0">
                    <a:pos x="182" y="0"/>
                  </a:cxn>
                  <a:cxn ang="0">
                    <a:pos x="17" y="180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0257" name="Freeform 81"/>
              <p:cNvSpPr>
                <a:spLocks/>
              </p:cNvSpPr>
              <p:nvPr userDrawn="1"/>
            </p:nvSpPr>
            <p:spPr bwMode="hidden">
              <a:xfrm rot="6820033">
                <a:off x="4161" y="3637"/>
                <a:ext cx="802" cy="706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0258" name="Freeform 82"/>
              <p:cNvSpPr>
                <a:spLocks/>
              </p:cNvSpPr>
              <p:nvPr userDrawn="1"/>
            </p:nvSpPr>
            <p:spPr bwMode="hidden">
              <a:xfrm rot="6284068">
                <a:off x="4587" y="2575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0259" name="Freeform 83"/>
              <p:cNvSpPr>
                <a:spLocks/>
              </p:cNvSpPr>
              <p:nvPr userDrawn="1"/>
            </p:nvSpPr>
            <p:spPr bwMode="hidden">
              <a:xfrm rot="15949041" flipV="1">
                <a:off x="5116" y="2109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0260" name="Freeform 84"/>
              <p:cNvSpPr>
                <a:spLocks/>
              </p:cNvSpPr>
              <p:nvPr userDrawn="1"/>
            </p:nvSpPr>
            <p:spPr bwMode="hidden">
              <a:xfrm rot="563450" flipH="1">
                <a:off x="3979" y="2419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50261" name="Group 85"/>
            <p:cNvGrpSpPr>
              <a:grpSpLocks/>
            </p:cNvGrpSpPr>
            <p:nvPr userDrawn="1"/>
          </p:nvGrpSpPr>
          <p:grpSpPr bwMode="auto">
            <a:xfrm>
              <a:off x="76" y="1909"/>
              <a:ext cx="5577" cy="1251"/>
              <a:chOff x="76" y="1909"/>
              <a:chExt cx="5577" cy="1251"/>
            </a:xfrm>
          </p:grpSpPr>
          <p:sp>
            <p:nvSpPr>
              <p:cNvPr id="50262" name="Freeform 86"/>
              <p:cNvSpPr>
                <a:spLocks/>
              </p:cNvSpPr>
              <p:nvPr/>
            </p:nvSpPr>
            <p:spPr bwMode="ltGray">
              <a:xfrm rot="-3632084">
                <a:off x="225" y="2083"/>
                <a:ext cx="1123" cy="1031"/>
              </a:xfrm>
              <a:custGeom>
                <a:avLst/>
                <a:gdLst/>
                <a:ahLst/>
                <a:cxnLst>
                  <a:cxn ang="0">
                    <a:pos x="17" y="180"/>
                  </a:cxn>
                  <a:cxn ang="0">
                    <a:pos x="284" y="720"/>
                  </a:cxn>
                  <a:cxn ang="0">
                    <a:pos x="380" y="687"/>
                  </a:cxn>
                  <a:cxn ang="0">
                    <a:pos x="647" y="249"/>
                  </a:cxn>
                  <a:cxn ang="0">
                    <a:pos x="716" y="138"/>
                  </a:cxn>
                  <a:cxn ang="0">
                    <a:pos x="182" y="0"/>
                  </a:cxn>
                  <a:cxn ang="0">
                    <a:pos x="17" y="180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solidFill>
                <a:srgbClr val="808080">
                  <a:alpha val="50000"/>
                </a:srgbClr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50263" name="Group 87"/>
              <p:cNvGrpSpPr>
                <a:grpSpLocks/>
              </p:cNvGrpSpPr>
              <p:nvPr/>
            </p:nvGrpSpPr>
            <p:grpSpPr bwMode="auto">
              <a:xfrm>
                <a:off x="144" y="2221"/>
                <a:ext cx="5509" cy="141"/>
                <a:chOff x="150" y="543"/>
                <a:chExt cx="5309" cy="200"/>
              </a:xfrm>
            </p:grpSpPr>
            <p:sp>
              <p:nvSpPr>
                <p:cNvPr id="50264" name="AutoShape 88"/>
                <p:cNvSpPr>
                  <a:spLocks noChangeArrowheads="1"/>
                </p:cNvSpPr>
                <p:nvPr/>
              </p:nvSpPr>
              <p:spPr bwMode="ltGray">
                <a:xfrm>
                  <a:off x="150" y="543"/>
                  <a:ext cx="5309" cy="20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80808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265" name="Rectangle 89"/>
                <p:cNvSpPr>
                  <a:spLocks noChangeArrowheads="1"/>
                </p:cNvSpPr>
                <p:nvPr/>
              </p:nvSpPr>
              <p:spPr bwMode="ltGray">
                <a:xfrm>
                  <a:off x="175" y="600"/>
                  <a:ext cx="5251" cy="50"/>
                </a:xfrm>
                <a:prstGeom prst="rect">
                  <a:avLst/>
                </a:prstGeom>
                <a:solidFill>
                  <a:srgbClr val="808080">
                    <a:alpha val="50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50266" name="Group 90"/>
              <p:cNvGrpSpPr>
                <a:grpSpLocks/>
              </p:cNvGrpSpPr>
              <p:nvPr/>
            </p:nvGrpSpPr>
            <p:grpSpPr bwMode="auto">
              <a:xfrm>
                <a:off x="76" y="2164"/>
                <a:ext cx="5509" cy="141"/>
                <a:chOff x="150" y="543"/>
                <a:chExt cx="5309" cy="200"/>
              </a:xfrm>
            </p:grpSpPr>
            <p:sp>
              <p:nvSpPr>
                <p:cNvPr id="50267" name="AutoShape 91"/>
                <p:cNvSpPr>
                  <a:spLocks noChangeArrowheads="1"/>
                </p:cNvSpPr>
                <p:nvPr/>
              </p:nvSpPr>
              <p:spPr bwMode="auto">
                <a:xfrm>
                  <a:off x="150" y="543"/>
                  <a:ext cx="5309" cy="200"/>
                </a:xfrm>
                <a:prstGeom prst="roundRect">
                  <a:avLst>
                    <a:gd name="adj" fmla="val 50000"/>
                  </a:avLst>
                </a:prstGeom>
                <a:gradFill rotWithShape="0">
                  <a:gsLst>
                    <a:gs pos="0">
                      <a:srgbClr val="B2B2B2">
                        <a:gamma/>
                        <a:shade val="46275"/>
                        <a:invGamma/>
                      </a:srgbClr>
                    </a:gs>
                    <a:gs pos="50000">
                      <a:srgbClr val="B2B2B2"/>
                    </a:gs>
                    <a:gs pos="100000">
                      <a:srgbClr val="B2B2B2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268" name="Rectangle 92"/>
                <p:cNvSpPr>
                  <a:spLocks noChangeArrowheads="1"/>
                </p:cNvSpPr>
                <p:nvPr/>
              </p:nvSpPr>
              <p:spPr bwMode="auto">
                <a:xfrm>
                  <a:off x="175" y="600"/>
                  <a:ext cx="5251" cy="50"/>
                </a:xfrm>
                <a:prstGeom prst="rect">
                  <a:avLst/>
                </a:prstGeom>
                <a:gradFill rotWithShape="0">
                  <a:gsLst>
                    <a:gs pos="0">
                      <a:srgbClr val="B2B2B2"/>
                    </a:gs>
                    <a:gs pos="50000">
                      <a:srgbClr val="B2B2B2">
                        <a:gamma/>
                        <a:tint val="27451"/>
                        <a:invGamma/>
                      </a:srgbClr>
                    </a:gs>
                    <a:gs pos="100000">
                      <a:srgbClr val="B2B2B2"/>
                    </a:gs>
                  </a:gsLst>
                  <a:lin ang="5400000" scaled="1"/>
                </a:gra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50269" name="Group 93"/>
              <p:cNvGrpSpPr>
                <a:grpSpLocks/>
              </p:cNvGrpSpPr>
              <p:nvPr/>
            </p:nvGrpSpPr>
            <p:grpSpPr bwMode="auto">
              <a:xfrm rot="-3629538">
                <a:off x="242" y="1946"/>
                <a:ext cx="1025" cy="952"/>
                <a:chOff x="1016" y="940"/>
                <a:chExt cx="2844" cy="2644"/>
              </a:xfrm>
            </p:grpSpPr>
            <p:sp>
              <p:nvSpPr>
                <p:cNvPr id="50270" name="Freeform 94"/>
                <p:cNvSpPr>
                  <a:spLocks/>
                </p:cNvSpPr>
                <p:nvPr/>
              </p:nvSpPr>
              <p:spPr bwMode="auto">
                <a:xfrm>
                  <a:off x="1016" y="970"/>
                  <a:ext cx="2844" cy="2614"/>
                </a:xfrm>
                <a:custGeom>
                  <a:avLst/>
                  <a:gdLst/>
                  <a:ahLst/>
                  <a:cxnLst>
                    <a:cxn ang="0">
                      <a:pos x="17" y="180"/>
                    </a:cxn>
                    <a:cxn ang="0">
                      <a:pos x="284" y="720"/>
                    </a:cxn>
                    <a:cxn ang="0">
                      <a:pos x="380" y="687"/>
                    </a:cxn>
                    <a:cxn ang="0">
                      <a:pos x="647" y="249"/>
                    </a:cxn>
                    <a:cxn ang="0">
                      <a:pos x="716" y="138"/>
                    </a:cxn>
                    <a:cxn ang="0">
                      <a:pos x="182" y="0"/>
                    </a:cxn>
                    <a:cxn ang="0">
                      <a:pos x="17" y="180"/>
                    </a:cxn>
                  </a:cxnLst>
                  <a:rect l="0" t="0" r="r" b="b"/>
                  <a:pathLst>
                    <a:path w="866" h="795">
                      <a:moveTo>
                        <a:pt x="17" y="180"/>
                      </a:moveTo>
                      <a:cubicBezTo>
                        <a:pt x="49" y="413"/>
                        <a:pt x="206" y="636"/>
                        <a:pt x="284" y="720"/>
                      </a:cubicBezTo>
                      <a:cubicBezTo>
                        <a:pt x="359" y="795"/>
                        <a:pt x="422" y="771"/>
                        <a:pt x="380" y="687"/>
                      </a:cubicBezTo>
                      <a:cubicBezTo>
                        <a:pt x="284" y="378"/>
                        <a:pt x="197" y="183"/>
                        <a:pt x="647" y="249"/>
                      </a:cubicBezTo>
                      <a:cubicBezTo>
                        <a:pt x="866" y="276"/>
                        <a:pt x="791" y="175"/>
                        <a:pt x="716" y="138"/>
                      </a:cubicBezTo>
                      <a:cubicBezTo>
                        <a:pt x="575" y="63"/>
                        <a:pt x="317" y="6"/>
                        <a:pt x="182" y="0"/>
                      </a:cubicBezTo>
                      <a:cubicBezTo>
                        <a:pt x="95" y="0"/>
                        <a:pt x="0" y="32"/>
                        <a:pt x="17" y="18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12700" cmpd="sng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271" name="Freeform 95"/>
                <p:cNvSpPr>
                  <a:spLocks/>
                </p:cNvSpPr>
                <p:nvPr/>
              </p:nvSpPr>
              <p:spPr bwMode="auto">
                <a:xfrm>
                  <a:off x="1068" y="985"/>
                  <a:ext cx="642" cy="1919"/>
                </a:xfrm>
                <a:custGeom>
                  <a:avLst/>
                  <a:gdLst/>
                  <a:ahLst/>
                  <a:cxnLst>
                    <a:cxn ang="0">
                      <a:pos x="209" y="42"/>
                    </a:cxn>
                    <a:cxn ang="0">
                      <a:pos x="1" y="551"/>
                    </a:cxn>
                    <a:cxn ang="0">
                      <a:pos x="218" y="1319"/>
                    </a:cxn>
                    <a:cxn ang="0">
                      <a:pos x="518" y="1845"/>
                    </a:cxn>
                    <a:cxn ang="0">
                      <a:pos x="551" y="1761"/>
                    </a:cxn>
                    <a:cxn ang="0">
                      <a:pos x="259" y="1060"/>
                    </a:cxn>
                    <a:cxn ang="0">
                      <a:pos x="218" y="559"/>
                    </a:cxn>
                    <a:cxn ang="0">
                      <a:pos x="343" y="192"/>
                    </a:cxn>
                    <a:cxn ang="0">
                      <a:pos x="476" y="117"/>
                    </a:cxn>
                    <a:cxn ang="0">
                      <a:pos x="635" y="58"/>
                    </a:cxn>
                    <a:cxn ang="0">
                      <a:pos x="518" y="8"/>
                    </a:cxn>
                    <a:cxn ang="0">
                      <a:pos x="326" y="8"/>
                    </a:cxn>
                    <a:cxn ang="0">
                      <a:pos x="209" y="42"/>
                    </a:cxn>
                  </a:cxnLst>
                  <a:rect l="0" t="0" r="r" b="b"/>
                  <a:pathLst>
                    <a:path w="642" h="1919">
                      <a:moveTo>
                        <a:pt x="209" y="42"/>
                      </a:moveTo>
                      <a:cubicBezTo>
                        <a:pt x="59" y="125"/>
                        <a:pt x="0" y="338"/>
                        <a:pt x="1" y="551"/>
                      </a:cubicBezTo>
                      <a:cubicBezTo>
                        <a:pt x="2" y="764"/>
                        <a:pt x="132" y="1103"/>
                        <a:pt x="218" y="1319"/>
                      </a:cubicBezTo>
                      <a:cubicBezTo>
                        <a:pt x="304" y="1535"/>
                        <a:pt x="462" y="1771"/>
                        <a:pt x="518" y="1845"/>
                      </a:cubicBezTo>
                      <a:cubicBezTo>
                        <a:pt x="574" y="1919"/>
                        <a:pt x="594" y="1892"/>
                        <a:pt x="551" y="1761"/>
                      </a:cubicBezTo>
                      <a:cubicBezTo>
                        <a:pt x="508" y="1630"/>
                        <a:pt x="314" y="1260"/>
                        <a:pt x="259" y="1060"/>
                      </a:cubicBezTo>
                      <a:cubicBezTo>
                        <a:pt x="204" y="860"/>
                        <a:pt x="204" y="704"/>
                        <a:pt x="218" y="559"/>
                      </a:cubicBezTo>
                      <a:cubicBezTo>
                        <a:pt x="232" y="414"/>
                        <a:pt x="300" y="266"/>
                        <a:pt x="343" y="192"/>
                      </a:cubicBezTo>
                      <a:cubicBezTo>
                        <a:pt x="386" y="118"/>
                        <a:pt x="427" y="139"/>
                        <a:pt x="476" y="117"/>
                      </a:cubicBezTo>
                      <a:cubicBezTo>
                        <a:pt x="525" y="95"/>
                        <a:pt x="628" y="76"/>
                        <a:pt x="635" y="58"/>
                      </a:cubicBezTo>
                      <a:cubicBezTo>
                        <a:pt x="642" y="40"/>
                        <a:pt x="569" y="16"/>
                        <a:pt x="518" y="8"/>
                      </a:cubicBezTo>
                      <a:cubicBezTo>
                        <a:pt x="467" y="0"/>
                        <a:pt x="378" y="2"/>
                        <a:pt x="326" y="8"/>
                      </a:cubicBezTo>
                      <a:cubicBezTo>
                        <a:pt x="274" y="14"/>
                        <a:pt x="259" y="0"/>
                        <a:pt x="209" y="42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>
                        <a:gamma/>
                        <a:shade val="75686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0" scaled="1"/>
                </a:gra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272" name="Freeform 96"/>
                <p:cNvSpPr>
                  <a:spLocks/>
                </p:cNvSpPr>
                <p:nvPr/>
              </p:nvSpPr>
              <p:spPr bwMode="auto">
                <a:xfrm>
                  <a:off x="1196" y="940"/>
                  <a:ext cx="2411" cy="630"/>
                </a:xfrm>
                <a:custGeom>
                  <a:avLst/>
                  <a:gdLst/>
                  <a:ahLst/>
                  <a:cxnLst>
                    <a:cxn ang="0">
                      <a:pos x="11" y="117"/>
                    </a:cxn>
                    <a:cxn ang="0">
                      <a:pos x="250" y="10"/>
                    </a:cxn>
                    <a:cxn ang="0">
                      <a:pos x="765" y="58"/>
                    </a:cxn>
                    <a:cxn ang="0">
                      <a:pos x="1574" y="256"/>
                    </a:cxn>
                    <a:cxn ang="0">
                      <a:pos x="2162" y="470"/>
                    </a:cxn>
                    <a:cxn ang="0">
                      <a:pos x="2359" y="586"/>
                    </a:cxn>
                    <a:cxn ang="0">
                      <a:pos x="2307" y="601"/>
                    </a:cxn>
                    <a:cxn ang="0">
                      <a:pos x="1741" y="415"/>
                    </a:cxn>
                    <a:cxn ang="0">
                      <a:pos x="874" y="212"/>
                    </a:cxn>
                    <a:cxn ang="0">
                      <a:pos x="382" y="179"/>
                    </a:cxn>
                    <a:cxn ang="0">
                      <a:pos x="198" y="270"/>
                    </a:cxn>
                    <a:cxn ang="0">
                      <a:pos x="31" y="187"/>
                    </a:cxn>
                    <a:cxn ang="0">
                      <a:pos x="11" y="117"/>
                    </a:cxn>
                  </a:cxnLst>
                  <a:rect l="0" t="0" r="r" b="b"/>
                  <a:pathLst>
                    <a:path w="2411" h="630">
                      <a:moveTo>
                        <a:pt x="11" y="117"/>
                      </a:moveTo>
                      <a:cubicBezTo>
                        <a:pt x="41" y="92"/>
                        <a:pt x="124" y="20"/>
                        <a:pt x="250" y="10"/>
                      </a:cubicBezTo>
                      <a:cubicBezTo>
                        <a:pt x="375" y="0"/>
                        <a:pt x="545" y="18"/>
                        <a:pt x="765" y="58"/>
                      </a:cubicBezTo>
                      <a:cubicBezTo>
                        <a:pt x="986" y="100"/>
                        <a:pt x="1341" y="187"/>
                        <a:pt x="1574" y="256"/>
                      </a:cubicBezTo>
                      <a:cubicBezTo>
                        <a:pt x="1807" y="324"/>
                        <a:pt x="2032" y="415"/>
                        <a:pt x="2162" y="470"/>
                      </a:cubicBezTo>
                      <a:cubicBezTo>
                        <a:pt x="2293" y="525"/>
                        <a:pt x="2336" y="565"/>
                        <a:pt x="2359" y="586"/>
                      </a:cubicBezTo>
                      <a:cubicBezTo>
                        <a:pt x="2383" y="607"/>
                        <a:pt x="2411" y="630"/>
                        <a:pt x="2307" y="601"/>
                      </a:cubicBezTo>
                      <a:cubicBezTo>
                        <a:pt x="2204" y="573"/>
                        <a:pt x="1980" y="481"/>
                        <a:pt x="1741" y="415"/>
                      </a:cubicBezTo>
                      <a:cubicBezTo>
                        <a:pt x="1502" y="351"/>
                        <a:pt x="1100" y="251"/>
                        <a:pt x="874" y="212"/>
                      </a:cubicBezTo>
                      <a:cubicBezTo>
                        <a:pt x="648" y="173"/>
                        <a:pt x="495" y="169"/>
                        <a:pt x="382" y="179"/>
                      </a:cubicBezTo>
                      <a:cubicBezTo>
                        <a:pt x="269" y="189"/>
                        <a:pt x="256" y="269"/>
                        <a:pt x="198" y="270"/>
                      </a:cubicBezTo>
                      <a:cubicBezTo>
                        <a:pt x="140" y="271"/>
                        <a:pt x="62" y="212"/>
                        <a:pt x="31" y="187"/>
                      </a:cubicBezTo>
                      <a:cubicBezTo>
                        <a:pt x="0" y="162"/>
                        <a:pt x="15" y="132"/>
                        <a:pt x="11" y="117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>
                        <a:gamma/>
                        <a:shade val="75686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273" name="Freeform 97"/>
                <p:cNvSpPr>
                  <a:spLocks/>
                </p:cNvSpPr>
                <p:nvPr/>
              </p:nvSpPr>
              <p:spPr bwMode="auto">
                <a:xfrm>
                  <a:off x="1849" y="1637"/>
                  <a:ext cx="1547" cy="1502"/>
                </a:xfrm>
                <a:custGeom>
                  <a:avLst/>
                  <a:gdLst/>
                  <a:ahLst/>
                  <a:cxnLst>
                    <a:cxn ang="0">
                      <a:pos x="54" y="275"/>
                    </a:cxn>
                    <a:cxn ang="0">
                      <a:pos x="388" y="33"/>
                    </a:cxn>
                    <a:cxn ang="0">
                      <a:pos x="1323" y="74"/>
                    </a:cxn>
                    <a:cxn ang="0">
                      <a:pos x="1448" y="149"/>
                    </a:cxn>
                    <a:cxn ang="0">
                      <a:pos x="730" y="108"/>
                    </a:cxn>
                    <a:cxn ang="0">
                      <a:pos x="305" y="216"/>
                    </a:cxn>
                    <a:cxn ang="0">
                      <a:pos x="146" y="525"/>
                    </a:cxn>
                    <a:cxn ang="0">
                      <a:pos x="246" y="1126"/>
                    </a:cxn>
                    <a:cxn ang="0">
                      <a:pos x="338" y="1435"/>
                    </a:cxn>
                    <a:cxn ang="0">
                      <a:pos x="280" y="1435"/>
                    </a:cxn>
                    <a:cxn ang="0">
                      <a:pos x="121" y="1034"/>
                    </a:cxn>
                    <a:cxn ang="0">
                      <a:pos x="38" y="617"/>
                    </a:cxn>
                    <a:cxn ang="0">
                      <a:pos x="54" y="275"/>
                    </a:cxn>
                  </a:cxnLst>
                  <a:rect l="0" t="0" r="r" b="b"/>
                  <a:pathLst>
                    <a:path w="1547" h="1502">
                      <a:moveTo>
                        <a:pt x="54" y="275"/>
                      </a:moveTo>
                      <a:cubicBezTo>
                        <a:pt x="112" y="178"/>
                        <a:pt x="177" y="66"/>
                        <a:pt x="388" y="33"/>
                      </a:cubicBezTo>
                      <a:cubicBezTo>
                        <a:pt x="599" y="0"/>
                        <a:pt x="1146" y="55"/>
                        <a:pt x="1323" y="74"/>
                      </a:cubicBezTo>
                      <a:cubicBezTo>
                        <a:pt x="1500" y="93"/>
                        <a:pt x="1547" y="143"/>
                        <a:pt x="1448" y="149"/>
                      </a:cubicBezTo>
                      <a:cubicBezTo>
                        <a:pt x="1349" y="155"/>
                        <a:pt x="920" y="97"/>
                        <a:pt x="730" y="108"/>
                      </a:cubicBezTo>
                      <a:cubicBezTo>
                        <a:pt x="540" y="119"/>
                        <a:pt x="402" y="147"/>
                        <a:pt x="305" y="216"/>
                      </a:cubicBezTo>
                      <a:cubicBezTo>
                        <a:pt x="208" y="285"/>
                        <a:pt x="156" y="373"/>
                        <a:pt x="146" y="525"/>
                      </a:cubicBezTo>
                      <a:cubicBezTo>
                        <a:pt x="136" y="677"/>
                        <a:pt x="214" y="974"/>
                        <a:pt x="246" y="1126"/>
                      </a:cubicBezTo>
                      <a:cubicBezTo>
                        <a:pt x="278" y="1278"/>
                        <a:pt x="332" y="1383"/>
                        <a:pt x="338" y="1435"/>
                      </a:cubicBezTo>
                      <a:cubicBezTo>
                        <a:pt x="344" y="1487"/>
                        <a:pt x="316" y="1502"/>
                        <a:pt x="280" y="1435"/>
                      </a:cubicBezTo>
                      <a:cubicBezTo>
                        <a:pt x="244" y="1368"/>
                        <a:pt x="161" y="1170"/>
                        <a:pt x="121" y="1034"/>
                      </a:cubicBezTo>
                      <a:cubicBezTo>
                        <a:pt x="81" y="898"/>
                        <a:pt x="49" y="743"/>
                        <a:pt x="38" y="617"/>
                      </a:cubicBezTo>
                      <a:cubicBezTo>
                        <a:pt x="27" y="491"/>
                        <a:pt x="0" y="375"/>
                        <a:pt x="54" y="275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50000">
                      <a:schemeClr val="accent1">
                        <a:gamma/>
                        <a:tint val="15294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189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274" name="Freeform 98"/>
                <p:cNvSpPr>
                  <a:spLocks/>
                </p:cNvSpPr>
                <p:nvPr/>
              </p:nvSpPr>
              <p:spPr bwMode="auto">
                <a:xfrm>
                  <a:off x="1633" y="1453"/>
                  <a:ext cx="921" cy="912"/>
                </a:xfrm>
                <a:custGeom>
                  <a:avLst/>
                  <a:gdLst/>
                  <a:ahLst/>
                  <a:cxnLst>
                    <a:cxn ang="0">
                      <a:pos x="14" y="164"/>
                    </a:cxn>
                    <a:cxn ang="0">
                      <a:pos x="216" y="33"/>
                    </a:cxn>
                    <a:cxn ang="0">
                      <a:pos x="871" y="217"/>
                    </a:cxn>
                    <a:cxn ang="0">
                      <a:pos x="613" y="258"/>
                    </a:cxn>
                    <a:cxn ang="0">
                      <a:pos x="396" y="400"/>
                    </a:cxn>
                    <a:cxn ang="0">
                      <a:pos x="287" y="576"/>
                    </a:cxn>
                    <a:cxn ang="0">
                      <a:pos x="262" y="843"/>
                    </a:cxn>
                    <a:cxn ang="0">
                      <a:pos x="14" y="164"/>
                    </a:cxn>
                  </a:cxnLst>
                  <a:rect l="0" t="0" r="r" b="b"/>
                  <a:pathLst>
                    <a:path w="921" h="912">
                      <a:moveTo>
                        <a:pt x="14" y="164"/>
                      </a:moveTo>
                      <a:cubicBezTo>
                        <a:pt x="0" y="66"/>
                        <a:pt x="67" y="0"/>
                        <a:pt x="216" y="33"/>
                      </a:cubicBezTo>
                      <a:cubicBezTo>
                        <a:pt x="419" y="54"/>
                        <a:pt x="487" y="8"/>
                        <a:pt x="871" y="217"/>
                      </a:cubicBezTo>
                      <a:cubicBezTo>
                        <a:pt x="921" y="234"/>
                        <a:pt x="692" y="228"/>
                        <a:pt x="613" y="258"/>
                      </a:cubicBezTo>
                      <a:cubicBezTo>
                        <a:pt x="534" y="288"/>
                        <a:pt x="450" y="347"/>
                        <a:pt x="396" y="400"/>
                      </a:cubicBezTo>
                      <a:cubicBezTo>
                        <a:pt x="342" y="453"/>
                        <a:pt x="309" y="502"/>
                        <a:pt x="287" y="576"/>
                      </a:cubicBezTo>
                      <a:cubicBezTo>
                        <a:pt x="265" y="650"/>
                        <a:pt x="308" y="912"/>
                        <a:pt x="262" y="843"/>
                      </a:cubicBezTo>
                      <a:cubicBezTo>
                        <a:pt x="45" y="626"/>
                        <a:pt x="59" y="295"/>
                        <a:pt x="14" y="16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tint val="12157"/>
                        <a:invGamma/>
                      </a:schemeClr>
                    </a:gs>
                  </a:gsLst>
                  <a:lin ang="27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50275" name="Rectangle 99"/>
          <p:cNvSpPr>
            <a:spLocks noGrp="1" noChangeArrowheads="1"/>
          </p:cNvSpPr>
          <p:nvPr>
            <p:ph type="ctrTitle" sz="quarter"/>
          </p:nvPr>
        </p:nvSpPr>
        <p:spPr>
          <a:xfrm>
            <a:off x="1905000" y="2209800"/>
            <a:ext cx="6858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0276" name="Rectangle 10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438400" y="3886200"/>
            <a:ext cx="53340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0277" name="Rectangle 10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0278" name="Rectangle 10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0279" name="Rectangle 10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0F234A5-C5A3-477F-B6BD-9D6C202D715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A54A3-0C82-442D-A246-51B0E1E61C6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D9AFA6-E5CF-4990-885A-F0EFA6B8497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E93C44-C745-4E20-A952-4C3339C12ED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AE5C56-A88F-4A33-82D9-77365DC9349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C60B14-F7E3-49C7-B2EE-1ACAD0298F9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6BD3B8-67AE-442C-AC3D-3CDCA270B6D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D50E2D-E57A-45CD-B7B4-3616F1686EA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5AE468-6B5D-4737-8DF5-6CAF88B7EE0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67022F-7D88-4898-9872-F51F314FF40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599EC9-3B69-4A9E-9312-C839468B221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154" name="Group 2"/>
          <p:cNvGrpSpPr>
            <a:grpSpLocks/>
          </p:cNvGrpSpPr>
          <p:nvPr/>
        </p:nvGrpSpPr>
        <p:grpSpPr bwMode="auto">
          <a:xfrm>
            <a:off x="-254000" y="-50800"/>
            <a:ext cx="9518650" cy="7229475"/>
            <a:chOff x="-160" y="-32"/>
            <a:chExt cx="5996" cy="4554"/>
          </a:xfrm>
        </p:grpSpPr>
        <p:grpSp>
          <p:nvGrpSpPr>
            <p:cNvPr id="49155" name="Group 3"/>
            <p:cNvGrpSpPr>
              <a:grpSpLocks/>
            </p:cNvGrpSpPr>
            <p:nvPr userDrawn="1"/>
          </p:nvGrpSpPr>
          <p:grpSpPr bwMode="auto">
            <a:xfrm>
              <a:off x="-160" y="-32"/>
              <a:ext cx="5996" cy="4554"/>
              <a:chOff x="-160" y="-32"/>
              <a:chExt cx="5996" cy="4554"/>
            </a:xfrm>
          </p:grpSpPr>
          <p:sp>
            <p:nvSpPr>
              <p:cNvPr id="49156" name="Freeform 4"/>
              <p:cNvSpPr>
                <a:spLocks/>
              </p:cNvSpPr>
              <p:nvPr userDrawn="1"/>
            </p:nvSpPr>
            <p:spPr bwMode="hidden">
              <a:xfrm>
                <a:off x="3316" y="2973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9157" name="Freeform 5"/>
              <p:cNvSpPr>
                <a:spLocks/>
              </p:cNvSpPr>
              <p:nvPr userDrawn="1"/>
            </p:nvSpPr>
            <p:spPr bwMode="hidden">
              <a:xfrm>
                <a:off x="2202" y="2569"/>
                <a:ext cx="987" cy="743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9158" name="Freeform 6"/>
              <p:cNvSpPr>
                <a:spLocks/>
              </p:cNvSpPr>
              <p:nvPr userDrawn="1"/>
            </p:nvSpPr>
            <p:spPr bwMode="hidden">
              <a:xfrm>
                <a:off x="2290" y="3030"/>
                <a:ext cx="650" cy="648"/>
              </a:xfrm>
              <a:custGeom>
                <a:avLst/>
                <a:gdLst/>
                <a:ahLst/>
                <a:cxnLst>
                  <a:cxn ang="0">
                    <a:pos x="468" y="114"/>
                  </a:cxn>
                  <a:cxn ang="0">
                    <a:pos x="621" y="453"/>
                  </a:cxn>
                  <a:cxn ang="0">
                    <a:pos x="522" y="495"/>
                  </a:cxn>
                  <a:cxn ang="0">
                    <a:pos x="105" y="519"/>
                  </a:cxn>
                  <a:cxn ang="0">
                    <a:pos x="30" y="450"/>
                  </a:cxn>
                  <a:cxn ang="0">
                    <a:pos x="231" y="84"/>
                  </a:cxn>
                  <a:cxn ang="0">
                    <a:pos x="468" y="114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9159" name="Freeform 7"/>
              <p:cNvSpPr>
                <a:spLocks/>
              </p:cNvSpPr>
              <p:nvPr userDrawn="1"/>
            </p:nvSpPr>
            <p:spPr bwMode="hidden">
              <a:xfrm>
                <a:off x="2611" y="3541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9160" name="Freeform 8"/>
              <p:cNvSpPr>
                <a:spLocks/>
              </p:cNvSpPr>
              <p:nvPr userDrawn="1"/>
            </p:nvSpPr>
            <p:spPr bwMode="hidden">
              <a:xfrm>
                <a:off x="3982" y="1813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9161" name="Freeform 9"/>
              <p:cNvSpPr>
                <a:spLocks/>
              </p:cNvSpPr>
              <p:nvPr userDrawn="1"/>
            </p:nvSpPr>
            <p:spPr bwMode="hidden">
              <a:xfrm>
                <a:off x="3091" y="2046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9162" name="Freeform 10"/>
              <p:cNvSpPr>
                <a:spLocks/>
              </p:cNvSpPr>
              <p:nvPr userDrawn="1"/>
            </p:nvSpPr>
            <p:spPr bwMode="hidden">
              <a:xfrm rot="3318475">
                <a:off x="2256" y="1877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9163" name="Freeform 11"/>
              <p:cNvSpPr>
                <a:spLocks/>
              </p:cNvSpPr>
              <p:nvPr userDrawn="1"/>
            </p:nvSpPr>
            <p:spPr bwMode="hidden">
              <a:xfrm rot="20976686" flipH="1">
                <a:off x="2958" y="3365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9164" name="Freeform 12"/>
              <p:cNvSpPr>
                <a:spLocks/>
              </p:cNvSpPr>
              <p:nvPr userDrawn="1"/>
            </p:nvSpPr>
            <p:spPr bwMode="hidden">
              <a:xfrm>
                <a:off x="1823" y="2983"/>
                <a:ext cx="866" cy="795"/>
              </a:xfrm>
              <a:custGeom>
                <a:avLst/>
                <a:gdLst/>
                <a:ahLst/>
                <a:cxnLst>
                  <a:cxn ang="0">
                    <a:pos x="17" y="180"/>
                  </a:cxn>
                  <a:cxn ang="0">
                    <a:pos x="284" y="720"/>
                  </a:cxn>
                  <a:cxn ang="0">
                    <a:pos x="380" y="687"/>
                  </a:cxn>
                  <a:cxn ang="0">
                    <a:pos x="647" y="249"/>
                  </a:cxn>
                  <a:cxn ang="0">
                    <a:pos x="716" y="138"/>
                  </a:cxn>
                  <a:cxn ang="0">
                    <a:pos x="182" y="0"/>
                  </a:cxn>
                  <a:cxn ang="0">
                    <a:pos x="17" y="180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9165" name="Freeform 13"/>
              <p:cNvSpPr>
                <a:spLocks/>
              </p:cNvSpPr>
              <p:nvPr userDrawn="1"/>
            </p:nvSpPr>
            <p:spPr bwMode="hidden">
              <a:xfrm rot="16244410" flipH="1">
                <a:off x="3617" y="3734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9166" name="Freeform 14"/>
              <p:cNvSpPr>
                <a:spLocks/>
              </p:cNvSpPr>
              <p:nvPr userDrawn="1"/>
            </p:nvSpPr>
            <p:spPr bwMode="hidden">
              <a:xfrm rot="6018034">
                <a:off x="1968" y="3558"/>
                <a:ext cx="802" cy="706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9167" name="Freeform 15"/>
              <p:cNvSpPr>
                <a:spLocks/>
              </p:cNvSpPr>
              <p:nvPr userDrawn="1"/>
            </p:nvSpPr>
            <p:spPr bwMode="hidden">
              <a:xfrm rot="6284068">
                <a:off x="3402" y="3049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9168" name="Freeform 16"/>
              <p:cNvSpPr>
                <a:spLocks/>
              </p:cNvSpPr>
              <p:nvPr userDrawn="1"/>
            </p:nvSpPr>
            <p:spPr bwMode="hidden">
              <a:xfrm rot="19272242" flipV="1">
                <a:off x="3190" y="2247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9169" name="Freeform 17"/>
              <p:cNvSpPr>
                <a:spLocks/>
              </p:cNvSpPr>
              <p:nvPr userDrawn="1"/>
            </p:nvSpPr>
            <p:spPr bwMode="hidden">
              <a:xfrm rot="563450" flipH="1">
                <a:off x="1798" y="2341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9170" name="Freeform 18"/>
              <p:cNvSpPr>
                <a:spLocks/>
              </p:cNvSpPr>
              <p:nvPr userDrawn="1"/>
            </p:nvSpPr>
            <p:spPr bwMode="hidden">
              <a:xfrm>
                <a:off x="1229" y="2713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9171" name="Freeform 19"/>
              <p:cNvSpPr>
                <a:spLocks/>
              </p:cNvSpPr>
              <p:nvPr userDrawn="1"/>
            </p:nvSpPr>
            <p:spPr bwMode="hidden">
              <a:xfrm>
                <a:off x="115" y="2561"/>
                <a:ext cx="987" cy="743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9172" name="Freeform 20"/>
              <p:cNvSpPr>
                <a:spLocks/>
              </p:cNvSpPr>
              <p:nvPr userDrawn="1"/>
            </p:nvSpPr>
            <p:spPr bwMode="hidden">
              <a:xfrm>
                <a:off x="155" y="2986"/>
                <a:ext cx="650" cy="648"/>
              </a:xfrm>
              <a:custGeom>
                <a:avLst/>
                <a:gdLst/>
                <a:ahLst/>
                <a:cxnLst>
                  <a:cxn ang="0">
                    <a:pos x="468" y="114"/>
                  </a:cxn>
                  <a:cxn ang="0">
                    <a:pos x="621" y="453"/>
                  </a:cxn>
                  <a:cxn ang="0">
                    <a:pos x="522" y="495"/>
                  </a:cxn>
                  <a:cxn ang="0">
                    <a:pos x="105" y="519"/>
                  </a:cxn>
                  <a:cxn ang="0">
                    <a:pos x="30" y="450"/>
                  </a:cxn>
                  <a:cxn ang="0">
                    <a:pos x="231" y="84"/>
                  </a:cxn>
                  <a:cxn ang="0">
                    <a:pos x="468" y="114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9173" name="Freeform 21"/>
              <p:cNvSpPr>
                <a:spLocks/>
              </p:cNvSpPr>
              <p:nvPr userDrawn="1"/>
            </p:nvSpPr>
            <p:spPr bwMode="hidden">
              <a:xfrm rot="-2130091">
                <a:off x="740" y="3725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9174" name="Freeform 22"/>
              <p:cNvSpPr>
                <a:spLocks/>
              </p:cNvSpPr>
              <p:nvPr userDrawn="1"/>
            </p:nvSpPr>
            <p:spPr bwMode="hidden">
              <a:xfrm>
                <a:off x="1823" y="1937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9175" name="Freeform 23"/>
              <p:cNvSpPr>
                <a:spLocks/>
              </p:cNvSpPr>
              <p:nvPr userDrawn="1"/>
            </p:nvSpPr>
            <p:spPr bwMode="hidden">
              <a:xfrm>
                <a:off x="1004" y="2038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9176" name="Freeform 24"/>
              <p:cNvSpPr>
                <a:spLocks/>
              </p:cNvSpPr>
              <p:nvPr userDrawn="1"/>
            </p:nvSpPr>
            <p:spPr bwMode="hidden">
              <a:xfrm rot="3318475">
                <a:off x="-71" y="1989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9177" name="Freeform 25"/>
              <p:cNvSpPr>
                <a:spLocks/>
              </p:cNvSpPr>
              <p:nvPr userDrawn="1"/>
            </p:nvSpPr>
            <p:spPr bwMode="hidden">
              <a:xfrm rot="20976686" flipH="1">
                <a:off x="871" y="3357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9178" name="Freeform 26"/>
              <p:cNvSpPr>
                <a:spLocks/>
              </p:cNvSpPr>
              <p:nvPr userDrawn="1"/>
            </p:nvSpPr>
            <p:spPr bwMode="hidden">
              <a:xfrm>
                <a:off x="-12" y="2939"/>
                <a:ext cx="866" cy="795"/>
              </a:xfrm>
              <a:custGeom>
                <a:avLst/>
                <a:gdLst/>
                <a:ahLst/>
                <a:cxnLst>
                  <a:cxn ang="0">
                    <a:pos x="17" y="180"/>
                  </a:cxn>
                  <a:cxn ang="0">
                    <a:pos x="284" y="720"/>
                  </a:cxn>
                  <a:cxn ang="0">
                    <a:pos x="380" y="687"/>
                  </a:cxn>
                  <a:cxn ang="0">
                    <a:pos x="647" y="249"/>
                  </a:cxn>
                  <a:cxn ang="0">
                    <a:pos x="716" y="138"/>
                  </a:cxn>
                  <a:cxn ang="0">
                    <a:pos x="182" y="0"/>
                  </a:cxn>
                  <a:cxn ang="0">
                    <a:pos x="17" y="180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9179" name="Freeform 27"/>
              <p:cNvSpPr>
                <a:spLocks/>
              </p:cNvSpPr>
              <p:nvPr userDrawn="1"/>
            </p:nvSpPr>
            <p:spPr bwMode="hidden">
              <a:xfrm rot="16244410" flipH="1">
                <a:off x="1518" y="3710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9180" name="Freeform 28"/>
              <p:cNvSpPr>
                <a:spLocks/>
              </p:cNvSpPr>
              <p:nvPr userDrawn="1"/>
            </p:nvSpPr>
            <p:spPr bwMode="hidden">
              <a:xfrm rot="5508134">
                <a:off x="-23" y="3503"/>
                <a:ext cx="802" cy="706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9181" name="Freeform 29"/>
              <p:cNvSpPr>
                <a:spLocks/>
              </p:cNvSpPr>
              <p:nvPr userDrawn="1"/>
            </p:nvSpPr>
            <p:spPr bwMode="hidden">
              <a:xfrm rot="6284068">
                <a:off x="1171" y="2885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9182" name="Freeform 30"/>
              <p:cNvSpPr>
                <a:spLocks/>
              </p:cNvSpPr>
              <p:nvPr userDrawn="1"/>
            </p:nvSpPr>
            <p:spPr bwMode="hidden">
              <a:xfrm rot="19272242" flipV="1">
                <a:off x="947" y="2023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9183" name="Freeform 31"/>
              <p:cNvSpPr>
                <a:spLocks/>
              </p:cNvSpPr>
              <p:nvPr userDrawn="1"/>
            </p:nvSpPr>
            <p:spPr bwMode="hidden">
              <a:xfrm rot="563450" flipH="1">
                <a:off x="503" y="2201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9184" name="Freeform 32"/>
              <p:cNvSpPr>
                <a:spLocks/>
              </p:cNvSpPr>
              <p:nvPr userDrawn="1"/>
            </p:nvSpPr>
            <p:spPr bwMode="hidden">
              <a:xfrm>
                <a:off x="1212" y="853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9185" name="Freeform 33"/>
              <p:cNvSpPr>
                <a:spLocks/>
              </p:cNvSpPr>
              <p:nvPr userDrawn="1"/>
            </p:nvSpPr>
            <p:spPr bwMode="hidden">
              <a:xfrm>
                <a:off x="98" y="449"/>
                <a:ext cx="987" cy="743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9186" name="Freeform 34"/>
              <p:cNvSpPr>
                <a:spLocks/>
              </p:cNvSpPr>
              <p:nvPr userDrawn="1"/>
            </p:nvSpPr>
            <p:spPr bwMode="hidden">
              <a:xfrm>
                <a:off x="-18" y="1102"/>
                <a:ext cx="650" cy="648"/>
              </a:xfrm>
              <a:custGeom>
                <a:avLst/>
                <a:gdLst/>
                <a:ahLst/>
                <a:cxnLst>
                  <a:cxn ang="0">
                    <a:pos x="468" y="114"/>
                  </a:cxn>
                  <a:cxn ang="0">
                    <a:pos x="621" y="453"/>
                  </a:cxn>
                  <a:cxn ang="0">
                    <a:pos x="522" y="495"/>
                  </a:cxn>
                  <a:cxn ang="0">
                    <a:pos x="105" y="519"/>
                  </a:cxn>
                  <a:cxn ang="0">
                    <a:pos x="30" y="450"/>
                  </a:cxn>
                  <a:cxn ang="0">
                    <a:pos x="231" y="84"/>
                  </a:cxn>
                  <a:cxn ang="0">
                    <a:pos x="468" y="114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9187" name="Freeform 35"/>
              <p:cNvSpPr>
                <a:spLocks/>
              </p:cNvSpPr>
              <p:nvPr userDrawn="1"/>
            </p:nvSpPr>
            <p:spPr bwMode="hidden">
              <a:xfrm>
                <a:off x="723" y="1613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9188" name="Freeform 36"/>
              <p:cNvSpPr>
                <a:spLocks/>
              </p:cNvSpPr>
              <p:nvPr userDrawn="1"/>
            </p:nvSpPr>
            <p:spPr bwMode="hidden">
              <a:xfrm>
                <a:off x="1806" y="-19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9189" name="Freeform 37"/>
              <p:cNvSpPr>
                <a:spLocks/>
              </p:cNvSpPr>
              <p:nvPr userDrawn="1"/>
            </p:nvSpPr>
            <p:spPr bwMode="hidden">
              <a:xfrm>
                <a:off x="987" y="82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9190" name="Freeform 38"/>
              <p:cNvSpPr>
                <a:spLocks/>
              </p:cNvSpPr>
              <p:nvPr userDrawn="1"/>
            </p:nvSpPr>
            <p:spPr bwMode="hidden">
              <a:xfrm rot="3318475">
                <a:off x="188" y="-111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9191" name="Freeform 39"/>
              <p:cNvSpPr>
                <a:spLocks/>
              </p:cNvSpPr>
              <p:nvPr userDrawn="1"/>
            </p:nvSpPr>
            <p:spPr bwMode="hidden">
              <a:xfrm rot="20976686" flipH="1">
                <a:off x="854" y="1245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9192" name="Freeform 40"/>
              <p:cNvSpPr>
                <a:spLocks/>
              </p:cNvSpPr>
              <p:nvPr userDrawn="1"/>
            </p:nvSpPr>
            <p:spPr bwMode="hidden">
              <a:xfrm>
                <a:off x="187" y="935"/>
                <a:ext cx="866" cy="795"/>
              </a:xfrm>
              <a:custGeom>
                <a:avLst/>
                <a:gdLst/>
                <a:ahLst/>
                <a:cxnLst>
                  <a:cxn ang="0">
                    <a:pos x="17" y="180"/>
                  </a:cxn>
                  <a:cxn ang="0">
                    <a:pos x="284" y="720"/>
                  </a:cxn>
                  <a:cxn ang="0">
                    <a:pos x="380" y="687"/>
                  </a:cxn>
                  <a:cxn ang="0">
                    <a:pos x="647" y="249"/>
                  </a:cxn>
                  <a:cxn ang="0">
                    <a:pos x="716" y="138"/>
                  </a:cxn>
                  <a:cxn ang="0">
                    <a:pos x="182" y="0"/>
                  </a:cxn>
                  <a:cxn ang="0">
                    <a:pos x="17" y="180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9193" name="Freeform 41"/>
              <p:cNvSpPr>
                <a:spLocks/>
              </p:cNvSpPr>
              <p:nvPr userDrawn="1"/>
            </p:nvSpPr>
            <p:spPr bwMode="hidden">
              <a:xfrm rot="16244410" flipH="1">
                <a:off x="1489" y="1446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9194" name="Freeform 42"/>
              <p:cNvSpPr>
                <a:spLocks/>
              </p:cNvSpPr>
              <p:nvPr userDrawn="1"/>
            </p:nvSpPr>
            <p:spPr bwMode="hidden">
              <a:xfrm rot="2428453">
                <a:off x="-160" y="1667"/>
                <a:ext cx="802" cy="706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9195" name="Freeform 43"/>
              <p:cNvSpPr>
                <a:spLocks/>
              </p:cNvSpPr>
              <p:nvPr userDrawn="1"/>
            </p:nvSpPr>
            <p:spPr bwMode="hidden">
              <a:xfrm rot="6284068">
                <a:off x="1298" y="929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9196" name="Freeform 44"/>
              <p:cNvSpPr>
                <a:spLocks/>
              </p:cNvSpPr>
              <p:nvPr userDrawn="1"/>
            </p:nvSpPr>
            <p:spPr bwMode="hidden">
              <a:xfrm rot="19272242" flipV="1">
                <a:off x="930" y="67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9197" name="Freeform 45"/>
              <p:cNvSpPr>
                <a:spLocks/>
              </p:cNvSpPr>
              <p:nvPr userDrawn="1"/>
            </p:nvSpPr>
            <p:spPr bwMode="hidden">
              <a:xfrm rot="563450" flipH="1">
                <a:off x="-18" y="221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9198" name="Freeform 46"/>
              <p:cNvSpPr>
                <a:spLocks/>
              </p:cNvSpPr>
              <p:nvPr userDrawn="1"/>
            </p:nvSpPr>
            <p:spPr bwMode="hidden">
              <a:xfrm>
                <a:off x="3307" y="853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9199" name="Freeform 47"/>
              <p:cNvSpPr>
                <a:spLocks/>
              </p:cNvSpPr>
              <p:nvPr userDrawn="1"/>
            </p:nvSpPr>
            <p:spPr bwMode="hidden">
              <a:xfrm>
                <a:off x="2193" y="449"/>
                <a:ext cx="987" cy="743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9200" name="Freeform 48"/>
              <p:cNvSpPr>
                <a:spLocks/>
              </p:cNvSpPr>
              <p:nvPr userDrawn="1"/>
            </p:nvSpPr>
            <p:spPr bwMode="hidden">
              <a:xfrm>
                <a:off x="2077" y="1102"/>
                <a:ext cx="650" cy="648"/>
              </a:xfrm>
              <a:custGeom>
                <a:avLst/>
                <a:gdLst/>
                <a:ahLst/>
                <a:cxnLst>
                  <a:cxn ang="0">
                    <a:pos x="468" y="114"/>
                  </a:cxn>
                  <a:cxn ang="0">
                    <a:pos x="621" y="453"/>
                  </a:cxn>
                  <a:cxn ang="0">
                    <a:pos x="522" y="495"/>
                  </a:cxn>
                  <a:cxn ang="0">
                    <a:pos x="105" y="519"/>
                  </a:cxn>
                  <a:cxn ang="0">
                    <a:pos x="30" y="450"/>
                  </a:cxn>
                  <a:cxn ang="0">
                    <a:pos x="231" y="84"/>
                  </a:cxn>
                  <a:cxn ang="0">
                    <a:pos x="468" y="114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9201" name="Freeform 49"/>
              <p:cNvSpPr>
                <a:spLocks/>
              </p:cNvSpPr>
              <p:nvPr userDrawn="1"/>
            </p:nvSpPr>
            <p:spPr bwMode="hidden">
              <a:xfrm>
                <a:off x="2818" y="1613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9202" name="Freeform 50"/>
              <p:cNvSpPr>
                <a:spLocks/>
              </p:cNvSpPr>
              <p:nvPr userDrawn="1"/>
            </p:nvSpPr>
            <p:spPr bwMode="hidden">
              <a:xfrm>
                <a:off x="3901" y="-19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9203" name="Freeform 51"/>
              <p:cNvSpPr>
                <a:spLocks/>
              </p:cNvSpPr>
              <p:nvPr userDrawn="1"/>
            </p:nvSpPr>
            <p:spPr bwMode="hidden">
              <a:xfrm>
                <a:off x="3082" y="82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9204" name="Freeform 52"/>
              <p:cNvSpPr>
                <a:spLocks/>
              </p:cNvSpPr>
              <p:nvPr userDrawn="1"/>
            </p:nvSpPr>
            <p:spPr bwMode="hidden">
              <a:xfrm rot="3318475">
                <a:off x="2007" y="33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9205" name="Freeform 53"/>
              <p:cNvSpPr>
                <a:spLocks/>
              </p:cNvSpPr>
              <p:nvPr userDrawn="1"/>
            </p:nvSpPr>
            <p:spPr bwMode="hidden">
              <a:xfrm rot="20976686" flipH="1">
                <a:off x="2949" y="1245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9206" name="Freeform 54"/>
              <p:cNvSpPr>
                <a:spLocks/>
              </p:cNvSpPr>
              <p:nvPr userDrawn="1"/>
            </p:nvSpPr>
            <p:spPr bwMode="hidden">
              <a:xfrm>
                <a:off x="1910" y="1055"/>
                <a:ext cx="866" cy="795"/>
              </a:xfrm>
              <a:custGeom>
                <a:avLst/>
                <a:gdLst/>
                <a:ahLst/>
                <a:cxnLst>
                  <a:cxn ang="0">
                    <a:pos x="17" y="180"/>
                  </a:cxn>
                  <a:cxn ang="0">
                    <a:pos x="284" y="720"/>
                  </a:cxn>
                  <a:cxn ang="0">
                    <a:pos x="380" y="687"/>
                  </a:cxn>
                  <a:cxn ang="0">
                    <a:pos x="647" y="249"/>
                  </a:cxn>
                  <a:cxn ang="0">
                    <a:pos x="716" y="138"/>
                  </a:cxn>
                  <a:cxn ang="0">
                    <a:pos x="182" y="0"/>
                  </a:cxn>
                  <a:cxn ang="0">
                    <a:pos x="17" y="180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9207" name="Freeform 55"/>
              <p:cNvSpPr>
                <a:spLocks/>
              </p:cNvSpPr>
              <p:nvPr userDrawn="1"/>
            </p:nvSpPr>
            <p:spPr bwMode="hidden">
              <a:xfrm rot="16244410" flipH="1">
                <a:off x="3584" y="1446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9208" name="Freeform 56"/>
              <p:cNvSpPr>
                <a:spLocks/>
              </p:cNvSpPr>
              <p:nvPr userDrawn="1"/>
            </p:nvSpPr>
            <p:spPr bwMode="hidden">
              <a:xfrm rot="2428453">
                <a:off x="1935" y="1667"/>
                <a:ext cx="802" cy="706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9209" name="Freeform 57"/>
              <p:cNvSpPr>
                <a:spLocks/>
              </p:cNvSpPr>
              <p:nvPr userDrawn="1"/>
            </p:nvSpPr>
            <p:spPr bwMode="hidden">
              <a:xfrm rot="6284068">
                <a:off x="3393" y="929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9210" name="Freeform 58"/>
              <p:cNvSpPr>
                <a:spLocks/>
              </p:cNvSpPr>
              <p:nvPr userDrawn="1"/>
            </p:nvSpPr>
            <p:spPr bwMode="hidden">
              <a:xfrm rot="19272242" flipV="1">
                <a:off x="3025" y="67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9211" name="Freeform 59"/>
              <p:cNvSpPr>
                <a:spLocks/>
              </p:cNvSpPr>
              <p:nvPr userDrawn="1"/>
            </p:nvSpPr>
            <p:spPr bwMode="hidden">
              <a:xfrm rot="563450" flipH="1">
                <a:off x="1849" y="221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9212" name="Freeform 60"/>
              <p:cNvSpPr>
                <a:spLocks/>
              </p:cNvSpPr>
              <p:nvPr userDrawn="1"/>
            </p:nvSpPr>
            <p:spPr bwMode="hidden">
              <a:xfrm flipH="1">
                <a:off x="5077" y="850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9213" name="Freeform 61"/>
              <p:cNvSpPr>
                <a:spLocks/>
              </p:cNvSpPr>
              <p:nvPr userDrawn="1"/>
            </p:nvSpPr>
            <p:spPr bwMode="hidden">
              <a:xfrm>
                <a:off x="4289" y="458"/>
                <a:ext cx="987" cy="743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9214" name="Freeform 62"/>
              <p:cNvSpPr>
                <a:spLocks/>
              </p:cNvSpPr>
              <p:nvPr userDrawn="1"/>
            </p:nvSpPr>
            <p:spPr bwMode="hidden">
              <a:xfrm>
                <a:off x="4173" y="1111"/>
                <a:ext cx="650" cy="648"/>
              </a:xfrm>
              <a:custGeom>
                <a:avLst/>
                <a:gdLst/>
                <a:ahLst/>
                <a:cxnLst>
                  <a:cxn ang="0">
                    <a:pos x="468" y="114"/>
                  </a:cxn>
                  <a:cxn ang="0">
                    <a:pos x="621" y="453"/>
                  </a:cxn>
                  <a:cxn ang="0">
                    <a:pos x="522" y="495"/>
                  </a:cxn>
                  <a:cxn ang="0">
                    <a:pos x="105" y="519"/>
                  </a:cxn>
                  <a:cxn ang="0">
                    <a:pos x="30" y="450"/>
                  </a:cxn>
                  <a:cxn ang="0">
                    <a:pos x="231" y="84"/>
                  </a:cxn>
                  <a:cxn ang="0">
                    <a:pos x="468" y="114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9215" name="Freeform 63"/>
              <p:cNvSpPr>
                <a:spLocks/>
              </p:cNvSpPr>
              <p:nvPr userDrawn="1"/>
            </p:nvSpPr>
            <p:spPr bwMode="hidden">
              <a:xfrm>
                <a:off x="5094" y="1562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9216" name="Freeform 64"/>
              <p:cNvSpPr>
                <a:spLocks/>
              </p:cNvSpPr>
              <p:nvPr userDrawn="1"/>
            </p:nvSpPr>
            <p:spPr bwMode="hidden">
              <a:xfrm>
                <a:off x="4830" y="7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9217" name="Freeform 65"/>
              <p:cNvSpPr>
                <a:spLocks/>
              </p:cNvSpPr>
              <p:nvPr userDrawn="1"/>
            </p:nvSpPr>
            <p:spPr bwMode="hidden">
              <a:xfrm rot="3318475">
                <a:off x="4139" y="-66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9218" name="Freeform 66"/>
              <p:cNvSpPr>
                <a:spLocks/>
              </p:cNvSpPr>
              <p:nvPr userDrawn="1"/>
            </p:nvSpPr>
            <p:spPr bwMode="hidden">
              <a:xfrm rot="20976686" flipH="1">
                <a:off x="5045" y="1254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9219" name="Freeform 67"/>
              <p:cNvSpPr>
                <a:spLocks/>
              </p:cNvSpPr>
              <p:nvPr userDrawn="1"/>
            </p:nvSpPr>
            <p:spPr bwMode="hidden">
              <a:xfrm>
                <a:off x="4330" y="932"/>
                <a:ext cx="866" cy="795"/>
              </a:xfrm>
              <a:custGeom>
                <a:avLst/>
                <a:gdLst/>
                <a:ahLst/>
                <a:cxnLst>
                  <a:cxn ang="0">
                    <a:pos x="17" y="180"/>
                  </a:cxn>
                  <a:cxn ang="0">
                    <a:pos x="284" y="720"/>
                  </a:cxn>
                  <a:cxn ang="0">
                    <a:pos x="380" y="687"/>
                  </a:cxn>
                  <a:cxn ang="0">
                    <a:pos x="647" y="249"/>
                  </a:cxn>
                  <a:cxn ang="0">
                    <a:pos x="716" y="138"/>
                  </a:cxn>
                  <a:cxn ang="0">
                    <a:pos x="182" y="0"/>
                  </a:cxn>
                  <a:cxn ang="0">
                    <a:pos x="17" y="180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9220" name="Freeform 68"/>
              <p:cNvSpPr>
                <a:spLocks/>
              </p:cNvSpPr>
              <p:nvPr userDrawn="1"/>
            </p:nvSpPr>
            <p:spPr bwMode="hidden">
              <a:xfrm rot="16244410" flipH="1">
                <a:off x="5174" y="3195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9221" name="Freeform 69"/>
              <p:cNvSpPr>
                <a:spLocks/>
              </p:cNvSpPr>
              <p:nvPr userDrawn="1"/>
            </p:nvSpPr>
            <p:spPr bwMode="hidden">
              <a:xfrm rot="2428453">
                <a:off x="4163" y="1592"/>
                <a:ext cx="802" cy="706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9222" name="Freeform 70"/>
              <p:cNvSpPr>
                <a:spLocks/>
              </p:cNvSpPr>
              <p:nvPr userDrawn="1"/>
            </p:nvSpPr>
            <p:spPr bwMode="hidden">
              <a:xfrm rot="6284068">
                <a:off x="4901" y="758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9223" name="Freeform 71"/>
              <p:cNvSpPr>
                <a:spLocks/>
              </p:cNvSpPr>
              <p:nvPr userDrawn="1"/>
            </p:nvSpPr>
            <p:spPr bwMode="hidden">
              <a:xfrm rot="21011466" flipV="1">
                <a:off x="5124" y="-8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9224" name="Freeform 72"/>
              <p:cNvSpPr>
                <a:spLocks/>
              </p:cNvSpPr>
              <p:nvPr userDrawn="1"/>
            </p:nvSpPr>
            <p:spPr bwMode="hidden">
              <a:xfrm rot="563450" flipH="1">
                <a:off x="3825" y="446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9225" name="Freeform 73"/>
              <p:cNvSpPr>
                <a:spLocks/>
              </p:cNvSpPr>
              <p:nvPr userDrawn="1"/>
            </p:nvSpPr>
            <p:spPr bwMode="hidden">
              <a:xfrm rot="6521641">
                <a:off x="5099" y="2938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9226" name="Freeform 74"/>
              <p:cNvSpPr>
                <a:spLocks/>
              </p:cNvSpPr>
              <p:nvPr userDrawn="1"/>
            </p:nvSpPr>
            <p:spPr bwMode="hidden">
              <a:xfrm>
                <a:off x="4289" y="2570"/>
                <a:ext cx="987" cy="743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9227" name="Freeform 75"/>
              <p:cNvSpPr>
                <a:spLocks/>
              </p:cNvSpPr>
              <p:nvPr userDrawn="1"/>
            </p:nvSpPr>
            <p:spPr bwMode="hidden">
              <a:xfrm>
                <a:off x="4173" y="3223"/>
                <a:ext cx="650" cy="648"/>
              </a:xfrm>
              <a:custGeom>
                <a:avLst/>
                <a:gdLst/>
                <a:ahLst/>
                <a:cxnLst>
                  <a:cxn ang="0">
                    <a:pos x="468" y="114"/>
                  </a:cxn>
                  <a:cxn ang="0">
                    <a:pos x="621" y="453"/>
                  </a:cxn>
                  <a:cxn ang="0">
                    <a:pos x="522" y="495"/>
                  </a:cxn>
                  <a:cxn ang="0">
                    <a:pos x="105" y="519"/>
                  </a:cxn>
                  <a:cxn ang="0">
                    <a:pos x="30" y="450"/>
                  </a:cxn>
                  <a:cxn ang="0">
                    <a:pos x="231" y="84"/>
                  </a:cxn>
                  <a:cxn ang="0">
                    <a:pos x="468" y="114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9228" name="Freeform 76"/>
              <p:cNvSpPr>
                <a:spLocks/>
              </p:cNvSpPr>
              <p:nvPr userDrawn="1"/>
            </p:nvSpPr>
            <p:spPr bwMode="hidden">
              <a:xfrm rot="5844778">
                <a:off x="5046" y="3593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9229" name="Freeform 77"/>
              <p:cNvSpPr>
                <a:spLocks/>
              </p:cNvSpPr>
              <p:nvPr userDrawn="1"/>
            </p:nvSpPr>
            <p:spPr bwMode="hidden">
              <a:xfrm>
                <a:off x="4854" y="2023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9230" name="Freeform 78"/>
              <p:cNvSpPr>
                <a:spLocks/>
              </p:cNvSpPr>
              <p:nvPr userDrawn="1"/>
            </p:nvSpPr>
            <p:spPr bwMode="hidden">
              <a:xfrm rot="3318475">
                <a:off x="4103" y="1998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9231" name="Freeform 79"/>
              <p:cNvSpPr>
                <a:spLocks/>
              </p:cNvSpPr>
              <p:nvPr userDrawn="1"/>
            </p:nvSpPr>
            <p:spPr bwMode="hidden">
              <a:xfrm rot="20976686" flipH="1">
                <a:off x="4925" y="3667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9232" name="Freeform 80"/>
              <p:cNvSpPr>
                <a:spLocks/>
              </p:cNvSpPr>
              <p:nvPr userDrawn="1"/>
            </p:nvSpPr>
            <p:spPr bwMode="hidden">
              <a:xfrm>
                <a:off x="4006" y="3176"/>
                <a:ext cx="866" cy="795"/>
              </a:xfrm>
              <a:custGeom>
                <a:avLst/>
                <a:gdLst/>
                <a:ahLst/>
                <a:cxnLst>
                  <a:cxn ang="0">
                    <a:pos x="17" y="180"/>
                  </a:cxn>
                  <a:cxn ang="0">
                    <a:pos x="284" y="720"/>
                  </a:cxn>
                  <a:cxn ang="0">
                    <a:pos x="380" y="687"/>
                  </a:cxn>
                  <a:cxn ang="0">
                    <a:pos x="647" y="249"/>
                  </a:cxn>
                  <a:cxn ang="0">
                    <a:pos x="716" y="138"/>
                  </a:cxn>
                  <a:cxn ang="0">
                    <a:pos x="182" y="0"/>
                  </a:cxn>
                  <a:cxn ang="0">
                    <a:pos x="17" y="180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9233" name="Freeform 81"/>
              <p:cNvSpPr>
                <a:spLocks/>
              </p:cNvSpPr>
              <p:nvPr userDrawn="1"/>
            </p:nvSpPr>
            <p:spPr bwMode="hidden">
              <a:xfrm rot="6820033">
                <a:off x="4163" y="3620"/>
                <a:ext cx="802" cy="706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9234" name="Freeform 82"/>
              <p:cNvSpPr>
                <a:spLocks/>
              </p:cNvSpPr>
              <p:nvPr userDrawn="1"/>
            </p:nvSpPr>
            <p:spPr bwMode="hidden">
              <a:xfrm rot="6284068">
                <a:off x="4589" y="2558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9235" name="Freeform 83"/>
              <p:cNvSpPr>
                <a:spLocks/>
              </p:cNvSpPr>
              <p:nvPr userDrawn="1"/>
            </p:nvSpPr>
            <p:spPr bwMode="hidden">
              <a:xfrm rot="15949041" flipV="1">
                <a:off x="5118" y="2092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9236" name="Freeform 84"/>
              <p:cNvSpPr>
                <a:spLocks/>
              </p:cNvSpPr>
              <p:nvPr userDrawn="1"/>
            </p:nvSpPr>
            <p:spPr bwMode="hidden">
              <a:xfrm rot="563450" flipH="1">
                <a:off x="3981" y="2402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49237" name="Group 85"/>
            <p:cNvGrpSpPr>
              <a:grpSpLocks/>
            </p:cNvGrpSpPr>
            <p:nvPr userDrawn="1"/>
          </p:nvGrpSpPr>
          <p:grpSpPr bwMode="auto">
            <a:xfrm>
              <a:off x="120" y="298"/>
              <a:ext cx="5509" cy="141"/>
              <a:chOff x="150" y="543"/>
              <a:chExt cx="5309" cy="200"/>
            </a:xfrm>
          </p:grpSpPr>
          <p:sp>
            <p:nvSpPr>
              <p:cNvPr id="49238" name="AutoShape 86"/>
              <p:cNvSpPr>
                <a:spLocks noChangeArrowheads="1"/>
              </p:cNvSpPr>
              <p:nvPr/>
            </p:nvSpPr>
            <p:spPr bwMode="ltGray">
              <a:xfrm>
                <a:off x="150" y="543"/>
                <a:ext cx="5309" cy="200"/>
              </a:xfrm>
              <a:prstGeom prst="roundRect">
                <a:avLst>
                  <a:gd name="adj" fmla="val 50000"/>
                </a:avLst>
              </a:prstGeom>
              <a:solidFill>
                <a:srgbClr val="80808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9239" name="Rectangle 87"/>
              <p:cNvSpPr>
                <a:spLocks noChangeArrowheads="1"/>
              </p:cNvSpPr>
              <p:nvPr/>
            </p:nvSpPr>
            <p:spPr bwMode="ltGray">
              <a:xfrm>
                <a:off x="175" y="600"/>
                <a:ext cx="5251" cy="50"/>
              </a:xfrm>
              <a:prstGeom prst="rect">
                <a:avLst/>
              </a:prstGeom>
              <a:solidFill>
                <a:srgbClr val="808080">
                  <a:alpha val="50000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49240" name="Group 88"/>
            <p:cNvGrpSpPr>
              <a:grpSpLocks/>
            </p:cNvGrpSpPr>
            <p:nvPr userDrawn="1"/>
          </p:nvGrpSpPr>
          <p:grpSpPr bwMode="auto">
            <a:xfrm>
              <a:off x="52" y="241"/>
              <a:ext cx="5509" cy="141"/>
              <a:chOff x="150" y="543"/>
              <a:chExt cx="5309" cy="200"/>
            </a:xfrm>
          </p:grpSpPr>
          <p:sp>
            <p:nvSpPr>
              <p:cNvPr id="49241" name="AutoShape 89"/>
              <p:cNvSpPr>
                <a:spLocks noChangeArrowheads="1"/>
              </p:cNvSpPr>
              <p:nvPr/>
            </p:nvSpPr>
            <p:spPr bwMode="auto">
              <a:xfrm>
                <a:off x="150" y="543"/>
                <a:ext cx="5309" cy="200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B2B2B2">
                      <a:gamma/>
                      <a:shade val="46275"/>
                      <a:invGamma/>
                    </a:srgbClr>
                  </a:gs>
                  <a:gs pos="50000">
                    <a:srgbClr val="B2B2B2"/>
                  </a:gs>
                  <a:gs pos="100000">
                    <a:srgbClr val="B2B2B2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9242" name="Rectangle 90"/>
              <p:cNvSpPr>
                <a:spLocks noChangeArrowheads="1"/>
              </p:cNvSpPr>
              <p:nvPr/>
            </p:nvSpPr>
            <p:spPr bwMode="auto">
              <a:xfrm>
                <a:off x="175" y="600"/>
                <a:ext cx="5251" cy="50"/>
              </a:xfrm>
              <a:prstGeom prst="rect">
                <a:avLst/>
              </a:prstGeom>
              <a:gradFill rotWithShape="0">
                <a:gsLst>
                  <a:gs pos="0">
                    <a:srgbClr val="B2B2B2"/>
                  </a:gs>
                  <a:gs pos="50000">
                    <a:srgbClr val="B2B2B2">
                      <a:gamma/>
                      <a:tint val="27451"/>
                      <a:invGamma/>
                    </a:srgbClr>
                  </a:gs>
                  <a:gs pos="100000">
                    <a:srgbClr val="B2B2B2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49243" name="Freeform 91"/>
            <p:cNvSpPr>
              <a:spLocks/>
            </p:cNvSpPr>
            <p:nvPr userDrawn="1"/>
          </p:nvSpPr>
          <p:spPr bwMode="ltGray">
            <a:xfrm>
              <a:off x="97" y="300"/>
              <a:ext cx="866" cy="795"/>
            </a:xfrm>
            <a:custGeom>
              <a:avLst/>
              <a:gdLst/>
              <a:ahLst/>
              <a:cxnLst>
                <a:cxn ang="0">
                  <a:pos x="17" y="180"/>
                </a:cxn>
                <a:cxn ang="0">
                  <a:pos x="284" y="720"/>
                </a:cxn>
                <a:cxn ang="0">
                  <a:pos x="380" y="687"/>
                </a:cxn>
                <a:cxn ang="0">
                  <a:pos x="647" y="249"/>
                </a:cxn>
                <a:cxn ang="0">
                  <a:pos x="716" y="138"/>
                </a:cxn>
                <a:cxn ang="0">
                  <a:pos x="182" y="0"/>
                </a:cxn>
                <a:cxn ang="0">
                  <a:pos x="17" y="180"/>
                </a:cxn>
              </a:cxnLst>
              <a:rect l="0" t="0" r="r" b="b"/>
              <a:pathLst>
                <a:path w="866" h="795">
                  <a:moveTo>
                    <a:pt x="17" y="180"/>
                  </a:moveTo>
                  <a:cubicBezTo>
                    <a:pt x="49" y="413"/>
                    <a:pt x="206" y="636"/>
                    <a:pt x="284" y="720"/>
                  </a:cubicBezTo>
                  <a:cubicBezTo>
                    <a:pt x="359" y="795"/>
                    <a:pt x="422" y="771"/>
                    <a:pt x="380" y="687"/>
                  </a:cubicBezTo>
                  <a:cubicBezTo>
                    <a:pt x="284" y="378"/>
                    <a:pt x="197" y="183"/>
                    <a:pt x="647" y="249"/>
                  </a:cubicBezTo>
                  <a:cubicBezTo>
                    <a:pt x="866" y="276"/>
                    <a:pt x="791" y="175"/>
                    <a:pt x="716" y="138"/>
                  </a:cubicBezTo>
                  <a:cubicBezTo>
                    <a:pt x="575" y="63"/>
                    <a:pt x="317" y="6"/>
                    <a:pt x="182" y="0"/>
                  </a:cubicBezTo>
                  <a:cubicBezTo>
                    <a:pt x="95" y="0"/>
                    <a:pt x="0" y="32"/>
                    <a:pt x="17" y="180"/>
                  </a:cubicBezTo>
                  <a:close/>
                </a:path>
              </a:pathLst>
            </a:custGeom>
            <a:solidFill>
              <a:srgbClr val="808080">
                <a:alpha val="50000"/>
              </a:srgbClr>
            </a:soli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49244" name="Group 92"/>
            <p:cNvGrpSpPr>
              <a:grpSpLocks/>
            </p:cNvGrpSpPr>
            <p:nvPr userDrawn="1"/>
          </p:nvGrpSpPr>
          <p:grpSpPr bwMode="auto">
            <a:xfrm>
              <a:off x="136" y="94"/>
              <a:ext cx="790" cy="737"/>
              <a:chOff x="138" y="104"/>
              <a:chExt cx="790" cy="737"/>
            </a:xfrm>
          </p:grpSpPr>
          <p:sp>
            <p:nvSpPr>
              <p:cNvPr id="49245" name="Freeform 93"/>
              <p:cNvSpPr>
                <a:spLocks/>
              </p:cNvSpPr>
              <p:nvPr/>
            </p:nvSpPr>
            <p:spPr bwMode="auto">
              <a:xfrm>
                <a:off x="138" y="115"/>
                <a:ext cx="790" cy="726"/>
              </a:xfrm>
              <a:custGeom>
                <a:avLst/>
                <a:gdLst/>
                <a:ahLst/>
                <a:cxnLst>
                  <a:cxn ang="0">
                    <a:pos x="17" y="180"/>
                  </a:cxn>
                  <a:cxn ang="0">
                    <a:pos x="284" y="720"/>
                  </a:cxn>
                  <a:cxn ang="0">
                    <a:pos x="380" y="687"/>
                  </a:cxn>
                  <a:cxn ang="0">
                    <a:pos x="647" y="249"/>
                  </a:cxn>
                  <a:cxn ang="0">
                    <a:pos x="716" y="138"/>
                  </a:cxn>
                  <a:cxn ang="0">
                    <a:pos x="182" y="0"/>
                  </a:cxn>
                  <a:cxn ang="0">
                    <a:pos x="17" y="180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mpd="sng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9246" name="Freeform 94"/>
              <p:cNvSpPr>
                <a:spLocks/>
              </p:cNvSpPr>
              <p:nvPr/>
            </p:nvSpPr>
            <p:spPr bwMode="auto">
              <a:xfrm>
                <a:off x="150" y="119"/>
                <a:ext cx="181" cy="533"/>
              </a:xfrm>
              <a:custGeom>
                <a:avLst/>
                <a:gdLst/>
                <a:ahLst/>
                <a:cxnLst>
                  <a:cxn ang="0">
                    <a:pos x="60" y="12"/>
                  </a:cxn>
                  <a:cxn ang="0">
                    <a:pos x="2" y="153"/>
                  </a:cxn>
                  <a:cxn ang="0">
                    <a:pos x="63" y="366"/>
                  </a:cxn>
                  <a:cxn ang="0">
                    <a:pos x="146" y="512"/>
                  </a:cxn>
                  <a:cxn ang="0">
                    <a:pos x="156" y="489"/>
                  </a:cxn>
                  <a:cxn ang="0">
                    <a:pos x="74" y="294"/>
                  </a:cxn>
                  <a:cxn ang="0">
                    <a:pos x="63" y="155"/>
                  </a:cxn>
                  <a:cxn ang="0">
                    <a:pos x="98" y="53"/>
                  </a:cxn>
                  <a:cxn ang="0">
                    <a:pos x="135" y="32"/>
                  </a:cxn>
                  <a:cxn ang="0">
                    <a:pos x="179" y="16"/>
                  </a:cxn>
                  <a:cxn ang="0">
                    <a:pos x="146" y="2"/>
                  </a:cxn>
                  <a:cxn ang="0">
                    <a:pos x="93" y="2"/>
                  </a:cxn>
                  <a:cxn ang="0">
                    <a:pos x="60" y="12"/>
                  </a:cxn>
                </a:cxnLst>
                <a:rect l="0" t="0" r="r" b="b"/>
                <a:pathLst>
                  <a:path w="181" h="533">
                    <a:moveTo>
                      <a:pt x="60" y="12"/>
                    </a:moveTo>
                    <a:cubicBezTo>
                      <a:pt x="18" y="35"/>
                      <a:pt x="0" y="83"/>
                      <a:pt x="2" y="153"/>
                    </a:cubicBezTo>
                    <a:cubicBezTo>
                      <a:pt x="3" y="212"/>
                      <a:pt x="39" y="306"/>
                      <a:pt x="63" y="366"/>
                    </a:cubicBezTo>
                    <a:cubicBezTo>
                      <a:pt x="87" y="426"/>
                      <a:pt x="131" y="492"/>
                      <a:pt x="146" y="512"/>
                    </a:cubicBezTo>
                    <a:cubicBezTo>
                      <a:pt x="162" y="533"/>
                      <a:pt x="168" y="526"/>
                      <a:pt x="156" y="489"/>
                    </a:cubicBezTo>
                    <a:cubicBezTo>
                      <a:pt x="144" y="453"/>
                      <a:pt x="90" y="350"/>
                      <a:pt x="74" y="294"/>
                    </a:cubicBezTo>
                    <a:cubicBezTo>
                      <a:pt x="59" y="239"/>
                      <a:pt x="59" y="196"/>
                      <a:pt x="63" y="155"/>
                    </a:cubicBezTo>
                    <a:cubicBezTo>
                      <a:pt x="67" y="115"/>
                      <a:pt x="86" y="74"/>
                      <a:pt x="98" y="53"/>
                    </a:cubicBezTo>
                    <a:cubicBezTo>
                      <a:pt x="110" y="33"/>
                      <a:pt x="121" y="39"/>
                      <a:pt x="135" y="32"/>
                    </a:cubicBezTo>
                    <a:cubicBezTo>
                      <a:pt x="148" y="26"/>
                      <a:pt x="177" y="21"/>
                      <a:pt x="179" y="16"/>
                    </a:cubicBezTo>
                    <a:cubicBezTo>
                      <a:pt x="181" y="11"/>
                      <a:pt x="161" y="4"/>
                      <a:pt x="146" y="2"/>
                    </a:cubicBezTo>
                    <a:cubicBezTo>
                      <a:pt x="132" y="0"/>
                      <a:pt x="107" y="1"/>
                      <a:pt x="93" y="2"/>
                    </a:cubicBezTo>
                    <a:cubicBezTo>
                      <a:pt x="78" y="4"/>
                      <a:pt x="74" y="0"/>
                      <a:pt x="60" y="12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shade val="75686"/>
                      <a:invGamma/>
                    </a:schemeClr>
                  </a:gs>
                  <a:gs pos="100000">
                    <a:schemeClr val="accent1"/>
                  </a:gs>
                </a:gsLst>
                <a:lin ang="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9247" name="Freeform 95"/>
              <p:cNvSpPr>
                <a:spLocks/>
              </p:cNvSpPr>
              <p:nvPr/>
            </p:nvSpPr>
            <p:spPr bwMode="auto">
              <a:xfrm>
                <a:off x="190" y="104"/>
                <a:ext cx="666" cy="195"/>
              </a:xfrm>
              <a:custGeom>
                <a:avLst/>
                <a:gdLst/>
                <a:ahLst/>
                <a:cxnLst>
                  <a:cxn ang="0">
                    <a:pos x="10" y="32"/>
                  </a:cxn>
                  <a:cxn ang="0">
                    <a:pos x="72" y="3"/>
                  </a:cxn>
                  <a:cxn ang="0">
                    <a:pos x="214" y="16"/>
                  </a:cxn>
                  <a:cxn ang="0">
                    <a:pos x="440" y="74"/>
                  </a:cxn>
                  <a:cxn ang="0">
                    <a:pos x="604" y="140"/>
                  </a:cxn>
                  <a:cxn ang="0">
                    <a:pos x="653" y="182"/>
                  </a:cxn>
                  <a:cxn ang="0">
                    <a:pos x="638" y="186"/>
                  </a:cxn>
                  <a:cxn ang="0">
                    <a:pos x="483" y="129"/>
                  </a:cxn>
                  <a:cxn ang="0">
                    <a:pos x="244" y="64"/>
                  </a:cxn>
                  <a:cxn ang="0">
                    <a:pos x="107" y="51"/>
                  </a:cxn>
                  <a:cxn ang="0">
                    <a:pos x="55" y="74"/>
                  </a:cxn>
                  <a:cxn ang="0">
                    <a:pos x="10" y="50"/>
                  </a:cxn>
                  <a:cxn ang="0">
                    <a:pos x="10" y="32"/>
                  </a:cxn>
                </a:cxnLst>
                <a:rect l="0" t="0" r="r" b="b"/>
                <a:pathLst>
                  <a:path w="666" h="195">
                    <a:moveTo>
                      <a:pt x="10" y="32"/>
                    </a:moveTo>
                    <a:cubicBezTo>
                      <a:pt x="20" y="24"/>
                      <a:pt x="38" y="6"/>
                      <a:pt x="72" y="3"/>
                    </a:cubicBezTo>
                    <a:cubicBezTo>
                      <a:pt x="106" y="0"/>
                      <a:pt x="153" y="4"/>
                      <a:pt x="214" y="16"/>
                    </a:cubicBezTo>
                    <a:cubicBezTo>
                      <a:pt x="275" y="28"/>
                      <a:pt x="375" y="53"/>
                      <a:pt x="440" y="74"/>
                    </a:cubicBezTo>
                    <a:cubicBezTo>
                      <a:pt x="505" y="95"/>
                      <a:pt x="568" y="122"/>
                      <a:pt x="604" y="140"/>
                    </a:cubicBezTo>
                    <a:cubicBezTo>
                      <a:pt x="640" y="158"/>
                      <a:pt x="647" y="174"/>
                      <a:pt x="653" y="182"/>
                    </a:cubicBezTo>
                    <a:cubicBezTo>
                      <a:pt x="659" y="190"/>
                      <a:pt x="666" y="195"/>
                      <a:pt x="638" y="186"/>
                    </a:cubicBezTo>
                    <a:cubicBezTo>
                      <a:pt x="609" y="177"/>
                      <a:pt x="548" y="150"/>
                      <a:pt x="483" y="129"/>
                    </a:cubicBezTo>
                    <a:cubicBezTo>
                      <a:pt x="416" y="109"/>
                      <a:pt x="306" y="78"/>
                      <a:pt x="244" y="64"/>
                    </a:cubicBezTo>
                    <a:cubicBezTo>
                      <a:pt x="181" y="51"/>
                      <a:pt x="139" y="49"/>
                      <a:pt x="107" y="51"/>
                    </a:cubicBezTo>
                    <a:cubicBezTo>
                      <a:pt x="76" y="53"/>
                      <a:pt x="71" y="75"/>
                      <a:pt x="55" y="74"/>
                    </a:cubicBezTo>
                    <a:cubicBezTo>
                      <a:pt x="39" y="74"/>
                      <a:pt x="18" y="57"/>
                      <a:pt x="10" y="50"/>
                    </a:cubicBezTo>
                    <a:cubicBezTo>
                      <a:pt x="2" y="43"/>
                      <a:pt x="0" y="40"/>
                      <a:pt x="10" y="32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shade val="75686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9248" name="Freeform 96"/>
              <p:cNvSpPr>
                <a:spLocks/>
              </p:cNvSpPr>
              <p:nvPr/>
            </p:nvSpPr>
            <p:spPr bwMode="auto">
              <a:xfrm>
                <a:off x="369" y="300"/>
                <a:ext cx="430" cy="417"/>
              </a:xfrm>
              <a:custGeom>
                <a:avLst/>
                <a:gdLst/>
                <a:ahLst/>
                <a:cxnLst>
                  <a:cxn ang="0">
                    <a:pos x="54" y="275"/>
                  </a:cxn>
                  <a:cxn ang="0">
                    <a:pos x="388" y="33"/>
                  </a:cxn>
                  <a:cxn ang="0">
                    <a:pos x="1323" y="74"/>
                  </a:cxn>
                  <a:cxn ang="0">
                    <a:pos x="1448" y="149"/>
                  </a:cxn>
                  <a:cxn ang="0">
                    <a:pos x="730" y="108"/>
                  </a:cxn>
                  <a:cxn ang="0">
                    <a:pos x="305" y="216"/>
                  </a:cxn>
                  <a:cxn ang="0">
                    <a:pos x="146" y="525"/>
                  </a:cxn>
                  <a:cxn ang="0">
                    <a:pos x="246" y="1126"/>
                  </a:cxn>
                  <a:cxn ang="0">
                    <a:pos x="338" y="1435"/>
                  </a:cxn>
                  <a:cxn ang="0">
                    <a:pos x="280" y="1435"/>
                  </a:cxn>
                  <a:cxn ang="0">
                    <a:pos x="121" y="1034"/>
                  </a:cxn>
                  <a:cxn ang="0">
                    <a:pos x="38" y="617"/>
                  </a:cxn>
                  <a:cxn ang="0">
                    <a:pos x="54" y="275"/>
                  </a:cxn>
                </a:cxnLst>
                <a:rect l="0" t="0" r="r" b="b"/>
                <a:pathLst>
                  <a:path w="1547" h="1502">
                    <a:moveTo>
                      <a:pt x="54" y="275"/>
                    </a:moveTo>
                    <a:cubicBezTo>
                      <a:pt x="112" y="178"/>
                      <a:pt x="177" y="66"/>
                      <a:pt x="388" y="33"/>
                    </a:cubicBezTo>
                    <a:cubicBezTo>
                      <a:pt x="599" y="0"/>
                      <a:pt x="1146" y="55"/>
                      <a:pt x="1323" y="74"/>
                    </a:cubicBezTo>
                    <a:cubicBezTo>
                      <a:pt x="1500" y="93"/>
                      <a:pt x="1547" y="143"/>
                      <a:pt x="1448" y="149"/>
                    </a:cubicBezTo>
                    <a:cubicBezTo>
                      <a:pt x="1349" y="155"/>
                      <a:pt x="920" y="97"/>
                      <a:pt x="730" y="108"/>
                    </a:cubicBezTo>
                    <a:cubicBezTo>
                      <a:pt x="540" y="119"/>
                      <a:pt x="402" y="147"/>
                      <a:pt x="305" y="216"/>
                    </a:cubicBezTo>
                    <a:cubicBezTo>
                      <a:pt x="208" y="285"/>
                      <a:pt x="156" y="373"/>
                      <a:pt x="146" y="525"/>
                    </a:cubicBezTo>
                    <a:cubicBezTo>
                      <a:pt x="136" y="677"/>
                      <a:pt x="214" y="974"/>
                      <a:pt x="246" y="1126"/>
                    </a:cubicBezTo>
                    <a:cubicBezTo>
                      <a:pt x="278" y="1278"/>
                      <a:pt x="332" y="1383"/>
                      <a:pt x="338" y="1435"/>
                    </a:cubicBezTo>
                    <a:cubicBezTo>
                      <a:pt x="344" y="1487"/>
                      <a:pt x="316" y="1502"/>
                      <a:pt x="280" y="1435"/>
                    </a:cubicBezTo>
                    <a:cubicBezTo>
                      <a:pt x="244" y="1368"/>
                      <a:pt x="161" y="1170"/>
                      <a:pt x="121" y="1034"/>
                    </a:cubicBezTo>
                    <a:cubicBezTo>
                      <a:pt x="81" y="898"/>
                      <a:pt x="49" y="743"/>
                      <a:pt x="38" y="617"/>
                    </a:cubicBezTo>
                    <a:cubicBezTo>
                      <a:pt x="27" y="491"/>
                      <a:pt x="0" y="375"/>
                      <a:pt x="54" y="275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50000">
                    <a:schemeClr val="accent1">
                      <a:gamma/>
                      <a:tint val="15294"/>
                      <a:invGamma/>
                    </a:schemeClr>
                  </a:gs>
                  <a:gs pos="100000">
                    <a:schemeClr val="accent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9249" name="Freeform 97"/>
              <p:cNvSpPr>
                <a:spLocks/>
              </p:cNvSpPr>
              <p:nvPr/>
            </p:nvSpPr>
            <p:spPr bwMode="auto">
              <a:xfrm>
                <a:off x="309" y="249"/>
                <a:ext cx="256" cy="254"/>
              </a:xfrm>
              <a:custGeom>
                <a:avLst/>
                <a:gdLst/>
                <a:ahLst/>
                <a:cxnLst>
                  <a:cxn ang="0">
                    <a:pos x="14" y="164"/>
                  </a:cxn>
                  <a:cxn ang="0">
                    <a:pos x="216" y="33"/>
                  </a:cxn>
                  <a:cxn ang="0">
                    <a:pos x="871" y="217"/>
                  </a:cxn>
                  <a:cxn ang="0">
                    <a:pos x="613" y="258"/>
                  </a:cxn>
                  <a:cxn ang="0">
                    <a:pos x="396" y="400"/>
                  </a:cxn>
                  <a:cxn ang="0">
                    <a:pos x="287" y="576"/>
                  </a:cxn>
                  <a:cxn ang="0">
                    <a:pos x="262" y="843"/>
                  </a:cxn>
                  <a:cxn ang="0">
                    <a:pos x="14" y="164"/>
                  </a:cxn>
                </a:cxnLst>
                <a:rect l="0" t="0" r="r" b="b"/>
                <a:pathLst>
                  <a:path w="921" h="912">
                    <a:moveTo>
                      <a:pt x="14" y="164"/>
                    </a:moveTo>
                    <a:cubicBezTo>
                      <a:pt x="0" y="66"/>
                      <a:pt x="67" y="0"/>
                      <a:pt x="216" y="33"/>
                    </a:cubicBezTo>
                    <a:cubicBezTo>
                      <a:pt x="419" y="54"/>
                      <a:pt x="487" y="8"/>
                      <a:pt x="871" y="217"/>
                    </a:cubicBezTo>
                    <a:cubicBezTo>
                      <a:pt x="921" y="234"/>
                      <a:pt x="692" y="228"/>
                      <a:pt x="613" y="258"/>
                    </a:cubicBezTo>
                    <a:cubicBezTo>
                      <a:pt x="534" y="288"/>
                      <a:pt x="450" y="347"/>
                      <a:pt x="396" y="400"/>
                    </a:cubicBezTo>
                    <a:cubicBezTo>
                      <a:pt x="342" y="453"/>
                      <a:pt x="309" y="502"/>
                      <a:pt x="287" y="576"/>
                    </a:cubicBezTo>
                    <a:cubicBezTo>
                      <a:pt x="265" y="650"/>
                      <a:pt x="308" y="912"/>
                      <a:pt x="262" y="843"/>
                    </a:cubicBezTo>
                    <a:cubicBezTo>
                      <a:pt x="45" y="626"/>
                      <a:pt x="59" y="295"/>
                      <a:pt x="14" y="164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tint val="12157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49250" name="Rectangle 98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609600"/>
            <a:ext cx="762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9251" name="Rectangle 9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9252" name="Rectangle 10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49253" name="Rectangle 10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49254" name="Rectangle 10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F87DF55-2011-4711-8800-843B101FB0DA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 Narrow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 Narrow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 Narrow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 Narrow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 Narrow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 Narrow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 Narrow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 Narrow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3.xml"/><Relationship Id="rId5" Type="http://schemas.openxmlformats.org/officeDocument/2006/relationships/slide" Target="slide15.xml"/><Relationship Id="rId4" Type="http://schemas.openxmlformats.org/officeDocument/2006/relationships/slide" Target="slide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http://www.rusedu.info/upload/rte/Golubeva_S_E_clip_image002.jpg" TargetMode="External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58888" y="476250"/>
            <a:ext cx="7002462" cy="2808288"/>
          </a:xfrm>
        </p:spPr>
        <p:txBody>
          <a:bodyPr/>
          <a:lstStyle/>
          <a:p>
            <a:pPr algn="ctr"/>
            <a:r>
              <a:rPr lang="ru-RU" sz="8800" b="1" i="1">
                <a:solidFill>
                  <a:srgbClr val="003E3D"/>
                </a:solidFill>
                <a:latin typeface="Monotype Corsiva" pitchFamily="66" charset="0"/>
              </a:rPr>
              <a:t>Турнир знатоков</a:t>
            </a:r>
            <a:r>
              <a:rPr lang="ru-RU" sz="4000"/>
              <a:t> </a:t>
            </a:r>
          </a:p>
        </p:txBody>
      </p:sp>
      <p:pic>
        <p:nvPicPr>
          <p:cNvPr id="2053" name="Picture 5" descr="doc1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250" y="4292600"/>
            <a:ext cx="2232025" cy="2101850"/>
          </a:xfrm>
          <a:prstGeom prst="rect">
            <a:avLst/>
          </a:prstGeom>
          <a:noFill/>
        </p:spPr>
      </p:pic>
      <p:pic>
        <p:nvPicPr>
          <p:cNvPr id="2054" name="Picture 6" descr="vfk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72263" y="4581525"/>
            <a:ext cx="963612" cy="1265238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Опознай пословицу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2565400"/>
            <a:ext cx="7772400" cy="871538"/>
          </a:xfrm>
        </p:spPr>
        <p:txBody>
          <a:bodyPr/>
          <a:lstStyle/>
          <a:p>
            <a:pPr>
              <a:buFontTx/>
              <a:buNone/>
            </a:pPr>
            <a:r>
              <a:rPr lang="ru-RU">
                <a:solidFill>
                  <a:srgbClr val="FF6699"/>
                </a:solidFill>
                <a:latin typeface="Monotype Corsiva" pitchFamily="66" charset="0"/>
              </a:rPr>
              <a:t>Всяк Web-дизайнер свой сайт хвалит</a:t>
            </a:r>
            <a:r>
              <a:rPr lang="ru-RU">
                <a:latin typeface="Monotype Corsiva" pitchFamily="66" charset="0"/>
              </a:rPr>
              <a:t>.</a:t>
            </a:r>
            <a:r>
              <a:rPr lang="ru-RU"/>
              <a:t> </a:t>
            </a:r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468313" y="4292600"/>
            <a:ext cx="8312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b="1">
                <a:solidFill>
                  <a:schemeClr val="hlink"/>
                </a:solidFill>
              </a:rPr>
              <a:t>Всяк кулик свое болото хвалит.</a:t>
            </a:r>
            <a:r>
              <a:rPr lang="ru-R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Подведение итогов</a:t>
            </a:r>
          </a:p>
        </p:txBody>
      </p:sp>
      <p:pic>
        <p:nvPicPr>
          <p:cNvPr id="59397" name="Picture 5" descr="C:\Users\Марина\Desktop\конференция  2013\аниме поздравление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412776"/>
            <a:ext cx="6096000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/>
              <a:t>Переливашка</a:t>
            </a:r>
            <a:r>
              <a:rPr lang="ru-RU"/>
              <a:t> 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700213"/>
            <a:ext cx="7772400" cy="2671762"/>
          </a:xfrm>
        </p:spPr>
        <p:txBody>
          <a:bodyPr/>
          <a:lstStyle/>
          <a:p>
            <a:pPr marL="0" indent="808038" algn="just">
              <a:buFontTx/>
              <a:buNone/>
            </a:pPr>
            <a:r>
              <a:rPr lang="ru-RU"/>
              <a:t>Имеются 2 кувшина ёмкостью 3 л и 8 л. Составьте алгоритм , выполняя который , можно набрать из речки 7 л . воды. (Разрешается пользоваться только этими кувшинами) </a:t>
            </a:r>
          </a:p>
        </p:txBody>
      </p:sp>
      <p:sp>
        <p:nvSpPr>
          <p:cNvPr id="60420" name="AutoShape 4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164388" y="5949950"/>
            <a:ext cx="1368425" cy="576263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/>
              <a:t>Золотой ключик</a:t>
            </a:r>
            <a:r>
              <a:rPr lang="ru-RU"/>
              <a:t> 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715963" algn="just">
              <a:lnSpc>
                <a:spcPct val="90000"/>
              </a:lnSpc>
              <a:buFontTx/>
              <a:buNone/>
            </a:pPr>
            <a:r>
              <a:rPr lang="ru-RU"/>
              <a:t>Рассказывают, что черепаха Тортилла отдала золотой ключик Буратино не так просто , а вынесла 3 коробочки: красную, жёлтую и зелёную. На красной коробочке было написано : "Здесь золотой ключик"; на жёлтой - "Зелёная коробочка пуста"; а на зелёной - "Здесь сидит змея".</a:t>
            </a:r>
            <a:r>
              <a:rPr lang="ru-RU" b="1" i="1"/>
              <a:t>  </a:t>
            </a:r>
            <a:r>
              <a:rPr lang="ru-RU"/>
              <a:t>Все надписи неверны. Где золотой ключик? </a:t>
            </a:r>
          </a:p>
        </p:txBody>
      </p:sp>
      <p:sp>
        <p:nvSpPr>
          <p:cNvPr id="61444" name="AutoShape 4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6443663" y="6021388"/>
            <a:ext cx="1368425" cy="576262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/>
              <a:t>Ты мне - я тебе.</a:t>
            </a:r>
            <a:r>
              <a:rPr lang="ru-RU"/>
              <a:t> 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16113"/>
            <a:ext cx="8278812" cy="2387600"/>
          </a:xfrm>
        </p:spPr>
        <p:txBody>
          <a:bodyPr/>
          <a:lstStyle/>
          <a:p>
            <a:pPr marL="0" indent="450850" algn="just">
              <a:buFontTx/>
              <a:buNone/>
            </a:pPr>
            <a:r>
              <a:rPr lang="ru-RU"/>
              <a:t>Команды обмениваются заранее подготовленными вопросами (3 вопроса) </a:t>
            </a:r>
          </a:p>
        </p:txBody>
      </p:sp>
      <p:sp>
        <p:nvSpPr>
          <p:cNvPr id="62468" name="AutoShape 4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6443663" y="6021388"/>
            <a:ext cx="1368425" cy="576262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/>
              <a:t>Склейка слов.</a:t>
            </a:r>
            <a:r>
              <a:rPr lang="ru-RU"/>
              <a:t> 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1592263"/>
          </a:xfrm>
        </p:spPr>
        <p:txBody>
          <a:bodyPr/>
          <a:lstStyle/>
          <a:p>
            <a:pPr marL="0" indent="0" algn="just">
              <a:buFontTx/>
              <a:buNone/>
            </a:pPr>
            <a:r>
              <a:rPr lang="ru-RU"/>
              <a:t>Соедините слова 1 столбика со словами 2 столбика так, чтобы получились другие слова </a:t>
            </a:r>
          </a:p>
        </p:txBody>
      </p:sp>
      <p:sp>
        <p:nvSpPr>
          <p:cNvPr id="63493" name="AutoShape 5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6443663" y="6021388"/>
            <a:ext cx="1368425" cy="576262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99FF"/>
            </a:gs>
            <a:gs pos="100000">
              <a:srgbClr val="FF99FF">
                <a:gamma/>
                <a:shade val="46275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/>
              <a:t>Встреча подруг</a:t>
            </a:r>
            <a:r>
              <a:rPr lang="ru-RU"/>
              <a:t> 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700213"/>
            <a:ext cx="7772400" cy="3032125"/>
          </a:xfrm>
        </p:spPr>
        <p:txBody>
          <a:bodyPr/>
          <a:lstStyle/>
          <a:p>
            <a:pPr marL="0" indent="715963" algn="just">
              <a:buFontTx/>
              <a:buNone/>
            </a:pPr>
            <a:r>
              <a:rPr lang="ru-RU"/>
              <a:t>Встретились 3 подруги: Белова, Краснова, Чернова. Девочка в белом платье говорит Черновой: «Нам надо всем поменяться, а то цвет наших платьев не соответствует фамилиям». Кто в какое  платье одет? </a:t>
            </a:r>
          </a:p>
        </p:txBody>
      </p:sp>
      <p:sp>
        <p:nvSpPr>
          <p:cNvPr id="67588" name="AutoShape 4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6443663" y="6021388"/>
            <a:ext cx="1368425" cy="576262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7589" name="AutoShape 5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6443663" y="6021388"/>
            <a:ext cx="1368425" cy="576262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/>
              <a:t>Волк, коза и капуста.</a:t>
            </a:r>
            <a:r>
              <a:rPr lang="ru-RU"/>
              <a:t> 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400"/>
              <a:t>Один человек должен был перевести через реку волка , козу и капусту . Но его лодка была такая маленькая, что он  при каждом переезде мог  взять с собой или одно животное или капусту.  Между тем волка нельзя было оставлять на берегу одного с козой, т.к. он мог ее съесть. Нельзя было так же допустить, чтобы коза  оставалась одна с капустой , т.к. она могла ее съесть , как при этих условиях перевести все на другой берег?  Составьте алгоритм переправы на другой берег. </a:t>
            </a:r>
          </a:p>
        </p:txBody>
      </p:sp>
      <p:sp>
        <p:nvSpPr>
          <p:cNvPr id="68612" name="AutoShape 4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6443663" y="6021388"/>
            <a:ext cx="1368425" cy="576262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404813"/>
            <a:ext cx="7620000" cy="606425"/>
          </a:xfrm>
        </p:spPr>
        <p:txBody>
          <a:bodyPr/>
          <a:lstStyle/>
          <a:p>
            <a:r>
              <a:rPr lang="ru-RU" sz="4000" i="1" dirty="0">
                <a:solidFill>
                  <a:srgbClr val="FF0000"/>
                </a:solidFill>
              </a:rPr>
              <a:t>"Дальше,  дальше,  дальше..." 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981075"/>
            <a:ext cx="7812087" cy="17272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1600" b="1">
                <a:latin typeface="Times New Roman" pitchFamily="18" charset="0"/>
              </a:rPr>
              <a:t>Вопросы для 1 команды</a:t>
            </a:r>
          </a:p>
          <a:p>
            <a:pPr>
              <a:lnSpc>
                <a:spcPct val="80000"/>
              </a:lnSpc>
            </a:pPr>
            <a:endParaRPr lang="ru-RU" sz="1600">
              <a:latin typeface="Times New Roman" pitchFamily="18" charset="0"/>
            </a:endParaRP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179388" y="2781300"/>
            <a:ext cx="8497887" cy="213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ru-RU" sz="1800" b="1"/>
              <a:t>Вопросы для команды </a:t>
            </a:r>
            <a:r>
              <a:rPr lang="ru-RU" sz="1600" b="1"/>
              <a:t>2.</a:t>
            </a:r>
            <a:r>
              <a:rPr lang="ru-RU" sz="1600"/>
              <a:t> </a:t>
            </a:r>
          </a:p>
          <a:p>
            <a:pPr marL="342900" indent="-342900">
              <a:buFontTx/>
              <a:buAutoNum type="arabicPeriod"/>
            </a:pPr>
            <a:r>
              <a:rPr lang="ru-RU" sz="1600"/>
              <a:t>Минимальная единица измерения</a:t>
            </a:r>
            <a:r>
              <a:rPr lang="ru-RU"/>
              <a:t> </a:t>
            </a:r>
            <a:r>
              <a:rPr lang="ru-RU" sz="1600"/>
              <a:t>кол-ва информации.  </a:t>
            </a:r>
          </a:p>
          <a:p>
            <a:pPr marL="342900" indent="-342900">
              <a:buFontTx/>
              <a:buAutoNum type="arabicPeriod"/>
            </a:pPr>
            <a:r>
              <a:rPr lang="ru-RU" sz="1600"/>
              <a:t>Числа 5 и –5 называются…  </a:t>
            </a:r>
          </a:p>
          <a:p>
            <a:pPr marL="342900" indent="-342900">
              <a:buFontTx/>
              <a:buAutoNum type="arabicPeriod"/>
            </a:pPr>
            <a:r>
              <a:rPr lang="ru-RU" sz="1600"/>
              <a:t>Пара чисел </a:t>
            </a:r>
            <a:r>
              <a:rPr lang="ru-RU" sz="1600" i="1"/>
              <a:t>х</a:t>
            </a:r>
            <a:r>
              <a:rPr lang="ru-RU" sz="1600"/>
              <a:t> и </a:t>
            </a:r>
            <a:r>
              <a:rPr lang="ru-RU" sz="1600" i="1"/>
              <a:t>у</a:t>
            </a:r>
            <a:r>
              <a:rPr lang="ru-RU" sz="1600"/>
              <a:t> называется </a:t>
            </a:r>
          </a:p>
          <a:p>
            <a:pPr marL="342900" indent="-342900">
              <a:buFontTx/>
              <a:buAutoNum type="arabicPeriod"/>
            </a:pPr>
            <a:r>
              <a:rPr lang="ru-RU" sz="1600"/>
              <a:t>Универсальное электронное устройство обработки информации  </a:t>
            </a:r>
          </a:p>
          <a:p>
            <a:pPr marL="342900" indent="-342900">
              <a:buFontTx/>
              <a:buAutoNum type="arabicPeriod"/>
            </a:pPr>
            <a:r>
              <a:rPr lang="ru-RU" sz="1600"/>
              <a:t>Индикатор, указывающий позицию на экране </a:t>
            </a:r>
          </a:p>
          <a:p>
            <a:pPr marL="342900" indent="-342900">
              <a:buFontTx/>
              <a:buAutoNum type="arabicPeriod"/>
            </a:pPr>
            <a:r>
              <a:rPr lang="ru-RU" sz="1600"/>
              <a:t> Какое число не является ни отрицательным, ни положительным? 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50825" y="5054600"/>
            <a:ext cx="8640763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ru-RU" sz="1600" b="1"/>
              <a:t>Вопросы для команды 3.</a:t>
            </a:r>
            <a:r>
              <a:rPr lang="ru-RU" sz="1600"/>
              <a:t> </a:t>
            </a:r>
          </a:p>
          <a:p>
            <a:pPr marL="342900" indent="-342900"/>
            <a:r>
              <a:rPr lang="ru-RU" sz="1600"/>
              <a:t>Центральное устройство компьютера    </a:t>
            </a:r>
          </a:p>
          <a:p>
            <a:pPr marL="342900" indent="-342900"/>
            <a:r>
              <a:rPr lang="ru-RU" sz="1600"/>
              <a:t>Чему равно произведение чисел от 0 до 9? </a:t>
            </a:r>
          </a:p>
          <a:p>
            <a:pPr marL="342900" indent="-342900"/>
            <a:r>
              <a:rPr lang="ru-RU" sz="1600"/>
              <a:t>Графиком линейной функции является … </a:t>
            </a:r>
          </a:p>
          <a:p>
            <a:pPr marL="342900" indent="-342900"/>
            <a:r>
              <a:rPr lang="ru-RU" sz="1600"/>
              <a:t>Числа, используемые при счете, называются….    </a:t>
            </a:r>
          </a:p>
          <a:p>
            <a:pPr marL="342900" indent="-342900"/>
            <a:r>
              <a:rPr lang="ru-RU" sz="1600"/>
              <a:t>Программа, которая может повредить компьютер      </a:t>
            </a:r>
          </a:p>
          <a:p>
            <a:pPr marL="342900" indent="-342900"/>
            <a:r>
              <a:rPr lang="ru-RU" sz="1600"/>
              <a:t>Что является устройством вывода информации? </a:t>
            </a: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0" y="836613"/>
            <a:ext cx="9144000" cy="186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42900" indent="-342900">
              <a:buFontTx/>
              <a:buAutoNum type="arabicPeriod"/>
              <a:tabLst>
                <a:tab pos="457200" algn="l"/>
              </a:tabLst>
            </a:pPr>
            <a:r>
              <a:rPr lang="ru-RU" sz="1600" dirty="0"/>
              <a:t>Наука о законах,</a:t>
            </a:r>
            <a:r>
              <a:rPr lang="ru-RU" dirty="0"/>
              <a:t> </a:t>
            </a:r>
            <a:r>
              <a:rPr lang="ru-RU" sz="1600" dirty="0"/>
              <a:t>методах и способах накопления, обработки и передачи информации.       </a:t>
            </a:r>
          </a:p>
          <a:p>
            <a:pPr marL="342900" indent="-342900">
              <a:buFontTx/>
              <a:buAutoNum type="arabicPeriod"/>
              <a:tabLst>
                <a:tab pos="457200" algn="l"/>
              </a:tabLst>
            </a:pPr>
            <a:r>
              <a:rPr lang="ru-RU" sz="1600" dirty="0"/>
              <a:t>Организованная последовательность действий.    </a:t>
            </a:r>
          </a:p>
          <a:p>
            <a:pPr marL="342900" indent="-342900">
              <a:buFontTx/>
              <a:buAutoNum type="arabicPeriod"/>
              <a:tabLst>
                <a:tab pos="457200" algn="l"/>
              </a:tabLst>
            </a:pPr>
            <a:r>
              <a:rPr lang="ru-RU" sz="1600" dirty="0"/>
              <a:t>Устройство ввода информации.        </a:t>
            </a:r>
          </a:p>
          <a:p>
            <a:pPr marL="342900" indent="-342900">
              <a:buFontTx/>
              <a:buAutoNum type="arabicPeriod"/>
              <a:tabLst>
                <a:tab pos="457200" algn="l"/>
              </a:tabLst>
            </a:pPr>
            <a:r>
              <a:rPr lang="ru-RU" sz="1600" dirty="0"/>
              <a:t>Алфавит, используемый в математике.    </a:t>
            </a:r>
          </a:p>
          <a:p>
            <a:pPr marL="342900" indent="-342900">
              <a:buFontTx/>
              <a:buAutoNum type="arabicPeriod"/>
              <a:tabLst>
                <a:tab pos="457200" algn="l"/>
              </a:tabLst>
            </a:pPr>
            <a:r>
              <a:rPr lang="ru-RU" sz="1600" dirty="0"/>
              <a:t>Через сколько точек можно провести прямую?  </a:t>
            </a:r>
          </a:p>
          <a:p>
            <a:pPr marL="342900" indent="-342900">
              <a:buFontTx/>
              <a:buAutoNum type="arabicPeriod"/>
              <a:tabLst>
                <a:tab pos="457200" algn="l"/>
              </a:tabLst>
            </a:pPr>
            <a:r>
              <a:rPr lang="ru-RU" sz="1600" dirty="0"/>
              <a:t> Графиком функции </a:t>
            </a:r>
            <a:r>
              <a:rPr lang="ru-RU" sz="1600" dirty="0" err="1"/>
              <a:t>у=кх</a:t>
            </a:r>
            <a:r>
              <a:rPr lang="ru-RU" sz="1600" dirty="0"/>
              <a:t> является 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  <p:bldP spid="3077" grpId="0"/>
      <p:bldP spid="3078" grpId="0"/>
      <p:bldP spid="307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620713"/>
            <a:ext cx="6326188" cy="1143000"/>
          </a:xfrm>
        </p:spPr>
        <p:txBody>
          <a:bodyPr/>
          <a:lstStyle/>
          <a:p>
            <a:r>
              <a:rPr lang="ru-RU" i="1" dirty="0">
                <a:solidFill>
                  <a:srgbClr val="FF0000"/>
                </a:solidFill>
              </a:rPr>
              <a:t>"</a:t>
            </a:r>
            <a:r>
              <a:rPr lang="ru-RU" i="1" dirty="0" err="1">
                <a:solidFill>
                  <a:srgbClr val="FF0000"/>
                </a:solidFill>
              </a:rPr>
              <a:t>Заморочки</a:t>
            </a:r>
            <a:r>
              <a:rPr lang="ru-RU" i="1" dirty="0">
                <a:solidFill>
                  <a:srgbClr val="FF0000"/>
                </a:solidFill>
              </a:rPr>
              <a:t> из бочки"</a:t>
            </a:r>
            <a:r>
              <a:rPr lang="ru-RU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52228" name="AutoShap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6516688" y="2205038"/>
            <a:ext cx="1873250" cy="1873250"/>
          </a:xfrm>
          <a:prstGeom prst="can">
            <a:avLst>
              <a:gd name="adj" fmla="val 2703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400"/>
          </a:p>
        </p:txBody>
      </p:sp>
      <p:sp>
        <p:nvSpPr>
          <p:cNvPr id="52229" name="AutoShap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659563" y="4724400"/>
            <a:ext cx="1873250" cy="1873250"/>
          </a:xfrm>
          <a:prstGeom prst="can">
            <a:avLst>
              <a:gd name="adj" fmla="val 27796"/>
            </a:avLst>
          </a:prstGeom>
          <a:solidFill>
            <a:srgbClr val="15C1E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400"/>
          </a:p>
        </p:txBody>
      </p:sp>
      <p:sp>
        <p:nvSpPr>
          <p:cNvPr id="52230" name="AutoShape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39750" y="4652963"/>
            <a:ext cx="1873250" cy="1873250"/>
          </a:xfrm>
          <a:prstGeom prst="can">
            <a:avLst>
              <a:gd name="adj" fmla="val 24917"/>
            </a:avLst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400"/>
          </a:p>
        </p:txBody>
      </p:sp>
      <p:sp>
        <p:nvSpPr>
          <p:cNvPr id="52231" name="AutoShape 7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563938" y="4508500"/>
            <a:ext cx="1873250" cy="1873250"/>
          </a:xfrm>
          <a:prstGeom prst="can">
            <a:avLst>
              <a:gd name="adj" fmla="val 24153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400"/>
          </a:p>
        </p:txBody>
      </p:sp>
      <p:sp>
        <p:nvSpPr>
          <p:cNvPr id="52232" name="AutoShape 8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851275" y="1844675"/>
            <a:ext cx="1873250" cy="1873250"/>
          </a:xfrm>
          <a:prstGeom prst="can">
            <a:avLst>
              <a:gd name="adj" fmla="val 29829"/>
            </a:avLst>
          </a:pr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400"/>
          </a:p>
        </p:txBody>
      </p:sp>
      <p:sp>
        <p:nvSpPr>
          <p:cNvPr id="11" name="AutoShape 8"/>
          <p:cNvSpPr>
            <a:spLocks noChangeArrowheads="1"/>
          </p:cNvSpPr>
          <p:nvPr/>
        </p:nvSpPr>
        <p:spPr bwMode="auto">
          <a:xfrm>
            <a:off x="755576" y="2060848"/>
            <a:ext cx="1873250" cy="1873250"/>
          </a:xfrm>
          <a:prstGeom prst="can">
            <a:avLst>
              <a:gd name="adj" fmla="val 29829"/>
            </a:avLst>
          </a:prstGeom>
          <a:solidFill>
            <a:srgbClr val="7030A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Волк, коза и капуста.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2455863"/>
          </a:xfrm>
        </p:spPr>
        <p:txBody>
          <a:bodyPr/>
          <a:lstStyle/>
          <a:p>
            <a:pPr marL="0" indent="715963" algn="just">
              <a:lnSpc>
                <a:spcPct val="90000"/>
              </a:lnSpc>
              <a:buFontTx/>
              <a:buNone/>
            </a:pPr>
            <a:r>
              <a:rPr lang="ru-RU" sz="2000">
                <a:latin typeface="Monotype Corsiva" pitchFamily="66" charset="0"/>
              </a:rPr>
              <a:t>Один человек должен был перевести через реку волка, козу и капусту . Но его лодка была такая маленькая, что он  при каждом переезде мог  взять с собой или одно животное или капусту.  Между тем волка нельзя было оставлять на берегу одного с козой, т.к. он мог ее съесть. Нельзя было так же допустить, чтобы коза  оставалась одна с капустой , т.к. она могла ее съесть , как при этих условиях перевести все на другой берег?  Составьте алгоритм переправы на другой берег. </a:t>
            </a:r>
          </a:p>
        </p:txBody>
      </p:sp>
      <p:sp>
        <p:nvSpPr>
          <p:cNvPr id="69636" name="AutoShape 4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6804025" y="5949950"/>
            <a:ext cx="1873250" cy="647700"/>
          </a:xfrm>
          <a:prstGeom prst="actionButtonReturn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69638" name="Picture 6" descr="wf1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34288" y="3860800"/>
            <a:ext cx="1509712" cy="2160588"/>
          </a:xfrm>
          <a:prstGeom prst="rect">
            <a:avLst/>
          </a:prstGeom>
          <a:noFill/>
        </p:spPr>
      </p:pic>
      <p:pic>
        <p:nvPicPr>
          <p:cNvPr id="69639" name="Picture 7" descr="J0254478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213" y="5445125"/>
            <a:ext cx="1295400" cy="1143000"/>
          </a:xfrm>
          <a:prstGeom prst="rect">
            <a:avLst/>
          </a:prstGeom>
          <a:noFill/>
        </p:spPr>
      </p:pic>
      <p:pic>
        <p:nvPicPr>
          <p:cNvPr id="69640" name="Picture 8" descr="anim561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3438" y="4818063"/>
            <a:ext cx="1512887" cy="1450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4" name="Picture 6" descr="anim0324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9338" y="2708275"/>
            <a:ext cx="3228975" cy="2533650"/>
          </a:xfrm>
          <a:prstGeom prst="rect">
            <a:avLst/>
          </a:prstGeom>
          <a:noFill/>
        </p:spPr>
      </p:pic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908050"/>
            <a:ext cx="7551737" cy="1008063"/>
          </a:xfrm>
        </p:spPr>
        <p:txBody>
          <a:bodyPr/>
          <a:lstStyle/>
          <a:p>
            <a:r>
              <a:rPr lang="ru-RU" sz="4000" b="1">
                <a:solidFill>
                  <a:srgbClr val="FF0000"/>
                </a:solidFill>
              </a:rPr>
              <a:t>Игра со зрителями -  исполнение частушек</a:t>
            </a:r>
            <a:r>
              <a:rPr lang="ru-RU" sz="4000" b="1">
                <a:solidFill>
                  <a:srgbClr val="FF99FF"/>
                </a:solidFill>
              </a:rPr>
              <a:t> </a:t>
            </a:r>
            <a:br>
              <a:rPr lang="ru-RU" sz="4000" b="1">
                <a:solidFill>
                  <a:srgbClr val="FF99FF"/>
                </a:solidFill>
              </a:rPr>
            </a:br>
            <a:endParaRPr lang="ru-RU" sz="4000" b="1">
              <a:solidFill>
                <a:srgbClr val="FF99FF"/>
              </a:solidFill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4173538" cy="41148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000"/>
              <a:t>Видно милого по морде </a:t>
            </a:r>
            <a:br>
              <a:rPr lang="ru-RU" sz="2000"/>
            </a:br>
            <a:r>
              <a:rPr lang="ru-RU" sz="2000"/>
              <a:t>Ночевал сегодня в WORD'е </a:t>
            </a:r>
            <a:br>
              <a:rPr lang="ru-RU" sz="2000"/>
            </a:br>
            <a:r>
              <a:rPr lang="ru-RU" sz="2000"/>
              <a:t>По походке видно сразу </a:t>
            </a:r>
            <a:br>
              <a:rPr lang="ru-RU" sz="2000"/>
            </a:br>
            <a:r>
              <a:rPr lang="ru-RU" sz="2000"/>
              <a:t>В "Лексиконе " был, зараза.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/>
              <a:t>                        * * *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/>
              <a:t>Мил сказал, что в Интернете </a:t>
            </a:r>
            <a:br>
              <a:rPr lang="ru-RU" sz="2000"/>
            </a:br>
            <a:r>
              <a:rPr lang="ru-RU" sz="2000"/>
              <a:t>Все продукты есть на свете </a:t>
            </a:r>
            <a:br>
              <a:rPr lang="ru-RU" sz="2000"/>
            </a:br>
            <a:r>
              <a:rPr lang="ru-RU" sz="2000"/>
              <a:t>Я с кошёлкой в Интернет- </a:t>
            </a:r>
            <a:br>
              <a:rPr lang="ru-RU" sz="2000"/>
            </a:br>
            <a:r>
              <a:rPr lang="ru-RU" sz="2000"/>
              <a:t>Враки всё, продуктов нет.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/>
              <a:t>                          * * *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/>
              <a:t>Программиста полюбила, </a:t>
            </a:r>
            <a:br>
              <a:rPr lang="ru-RU" sz="2000"/>
            </a:br>
            <a:r>
              <a:rPr lang="ru-RU" sz="2000"/>
              <a:t>А он смотрит в монитор </a:t>
            </a:r>
            <a:br>
              <a:rPr lang="ru-RU" sz="2000"/>
            </a:br>
            <a:r>
              <a:rPr lang="ru-RU" sz="2000"/>
              <a:t>Не целует , не ревнует - </a:t>
            </a:r>
            <a:br>
              <a:rPr lang="ru-RU" sz="2000"/>
            </a:br>
            <a:r>
              <a:rPr lang="ru-RU" sz="2000"/>
              <a:t>На фиг нам такой партнёр. </a:t>
            </a:r>
          </a:p>
        </p:txBody>
      </p:sp>
      <p:pic>
        <p:nvPicPr>
          <p:cNvPr id="53252" name="Picture 4" descr="певица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54850" y="4768850"/>
            <a:ext cx="2089150" cy="2089150"/>
          </a:xfrm>
          <a:prstGeom prst="rect">
            <a:avLst/>
          </a:prstGeom>
          <a:noFill/>
        </p:spPr>
      </p:pic>
      <p:pic>
        <p:nvPicPr>
          <p:cNvPr id="53253" name="Picture 5" descr="ипрп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92950" y="1628775"/>
            <a:ext cx="676275" cy="1076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20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2000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Конкурс капитанов 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27313" y="1773238"/>
            <a:ext cx="5614987" cy="4114800"/>
          </a:xfrm>
        </p:spPr>
        <p:txBody>
          <a:bodyPr/>
          <a:lstStyle/>
          <a:p>
            <a:pPr algn="just">
              <a:buFontTx/>
              <a:buNone/>
            </a:pPr>
            <a:r>
              <a:rPr lang="ru-RU" i="1" dirty="0"/>
              <a:t>    Расшифровать закодированный текст и объяснить способ кодирования:</a:t>
            </a:r>
            <a:r>
              <a:rPr lang="ru-RU" dirty="0"/>
              <a:t> </a:t>
            </a:r>
          </a:p>
          <a:p>
            <a:r>
              <a:rPr lang="ru-RU" dirty="0" err="1">
                <a:solidFill>
                  <a:schemeClr val="accent5">
                    <a:lumMod val="50000"/>
                  </a:schemeClr>
                </a:solidFill>
                <a:cs typeface="Arabic Typesetting" pitchFamily="66" charset="-78"/>
              </a:rPr>
              <a:t>Поса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cs typeface="Arabic Typesetting" pitchFamily="66" charset="-78"/>
              </a:rPr>
              <a:t> шила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  <a:cs typeface="Arabic Typesetting" pitchFamily="66" charset="-78"/>
              </a:rPr>
              <a:t>ф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cs typeface="Arabic Typesetting" pitchFamily="66" charset="-78"/>
              </a:rPr>
              <a:t> фасе. </a:t>
            </a:r>
          </a:p>
          <a:p>
            <a:r>
              <a:rPr lang="ru-RU" dirty="0" err="1">
                <a:solidFill>
                  <a:schemeClr val="accent5">
                    <a:lumMod val="50000"/>
                  </a:schemeClr>
                </a:solidFill>
                <a:cs typeface="Arabic Typesetting" pitchFamily="66" charset="-78"/>
              </a:rPr>
              <a:t>Коляманлядаля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cs typeface="Arabic Typesetting" pitchFamily="66" charset="-78"/>
              </a:rPr>
              <a:t>. </a:t>
            </a:r>
          </a:p>
          <a:p>
            <a:r>
              <a:rPr lang="ru-RU" dirty="0" err="1">
                <a:solidFill>
                  <a:schemeClr val="accent5">
                    <a:lumMod val="50000"/>
                  </a:schemeClr>
                </a:solidFill>
                <a:cs typeface="Arabic Typesetting" pitchFamily="66" charset="-78"/>
              </a:rPr>
              <a:t>Акитамрофни</a:t>
            </a:r>
            <a:r>
              <a:rPr lang="ru-RU" dirty="0"/>
              <a:t>. </a:t>
            </a:r>
          </a:p>
        </p:txBody>
      </p:sp>
      <p:pic>
        <p:nvPicPr>
          <p:cNvPr id="54279" name="Picture 7" descr="J007873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2420938"/>
            <a:ext cx="1395412" cy="3927475"/>
          </a:xfrm>
          <a:prstGeom prst="rect">
            <a:avLst/>
          </a:prstGeom>
          <a:noFill/>
        </p:spPr>
      </p:pic>
      <p:pic>
        <p:nvPicPr>
          <p:cNvPr id="54280" name="Picture 8" descr="J00787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7975" y="0"/>
            <a:ext cx="1216025" cy="2420938"/>
          </a:xfrm>
          <a:prstGeom prst="rect">
            <a:avLst/>
          </a:prstGeom>
          <a:noFill/>
        </p:spPr>
      </p:pic>
      <p:pic>
        <p:nvPicPr>
          <p:cNvPr id="54283" name="Picture 11" descr="J00787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7363" y="3573463"/>
            <a:ext cx="1565275" cy="2943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Игра со зрителями 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844675"/>
            <a:ext cx="6335712" cy="727075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ru-RU"/>
              <a:t>Изобразить мимикой и жестами: </a:t>
            </a:r>
            <a:endParaRPr lang="ru-RU" b="1" i="1"/>
          </a:p>
          <a:p>
            <a:pPr marL="609600" indent="-609600">
              <a:buFontTx/>
              <a:buNone/>
            </a:pPr>
            <a:endParaRPr lang="ru-RU" b="1" i="1"/>
          </a:p>
          <a:p>
            <a:pPr marL="609600" indent="-609600">
              <a:buFontTx/>
              <a:buNone/>
            </a:pPr>
            <a:endParaRPr lang="ru-RU"/>
          </a:p>
        </p:txBody>
      </p:sp>
      <p:pic>
        <p:nvPicPr>
          <p:cNvPr id="55301" name="Picture 5" descr="baby9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838" y="3933825"/>
            <a:ext cx="1593850" cy="1871663"/>
          </a:xfrm>
          <a:prstGeom prst="rect">
            <a:avLst/>
          </a:prstGeom>
          <a:noFill/>
        </p:spPr>
      </p:pic>
      <p:pic>
        <p:nvPicPr>
          <p:cNvPr id="55302" name="Picture 6" descr="baby89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7763" y="2781300"/>
            <a:ext cx="1590675" cy="1655763"/>
          </a:xfrm>
          <a:prstGeom prst="rect">
            <a:avLst/>
          </a:prstGeom>
          <a:noFill/>
        </p:spPr>
      </p:pic>
      <p:pic>
        <p:nvPicPr>
          <p:cNvPr id="55303" name="Picture 7" descr="baby90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2988" y="2852738"/>
            <a:ext cx="1644650" cy="1560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Конкурс "Прочти слова" 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/>
              <a:t/>
            </a:r>
            <a:br>
              <a:rPr lang="ru-RU"/>
            </a:br>
            <a:endParaRPr lang="ru-RU"/>
          </a:p>
        </p:txBody>
      </p:sp>
      <p:pic>
        <p:nvPicPr>
          <p:cNvPr id="56324" name="Picture 4" descr="Конкурс – прочти слова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2700338" y="4797425"/>
            <a:ext cx="3779837" cy="1389063"/>
          </a:xfrm>
          <a:prstGeom prst="rect">
            <a:avLst/>
          </a:prstGeom>
          <a:solidFill>
            <a:schemeClr val="accent1"/>
          </a:solidFill>
        </p:spPr>
      </p:pic>
      <p:sp>
        <p:nvSpPr>
          <p:cNvPr id="56326" name="Rectangle 6"/>
          <p:cNvSpPr>
            <a:spLocks noChangeArrowheads="1"/>
          </p:cNvSpPr>
          <p:nvPr/>
        </p:nvSpPr>
        <p:spPr bwMode="auto">
          <a:xfrm>
            <a:off x="900113" y="2297113"/>
            <a:ext cx="7704137" cy="186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/>
            <a:r>
              <a:rPr lang="ru-RU" sz="2000"/>
              <a:t>В табличках приведены слова, связанные с информатикой и компьютерами, причем буквы слов записаны “змейкой”, то есть они могут быть записаны в любом направлении по горизонтали и по вертикали (слева направо, снизу вверх и т.д.), но не по диагонали.</a:t>
            </a:r>
            <a:r>
              <a:rPr lang="ru-R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Разгадай ребус</a:t>
            </a:r>
          </a:p>
        </p:txBody>
      </p:sp>
      <p:pic>
        <p:nvPicPr>
          <p:cNvPr id="58372" name="Picture 4" descr="Ребус восьмой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print"/>
          <a:srcRect l="22447" t="6609" r="2069" b="8765"/>
          <a:stretch>
            <a:fillRect/>
          </a:stretch>
        </p:blipFill>
        <p:spPr>
          <a:xfrm>
            <a:off x="395288" y="1844675"/>
            <a:ext cx="2663825" cy="935038"/>
          </a:xfrm>
          <a:noFill/>
          <a:ln/>
        </p:spPr>
      </p:pic>
      <p:pic>
        <p:nvPicPr>
          <p:cNvPr id="58373" name="Picture 5" descr="q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3" y="1773238"/>
            <a:ext cx="2854325" cy="186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VERNE">
  <a:themeElements>
    <a:clrScheme name="LAVERNE 1">
      <a:dk1>
        <a:srgbClr val="333333"/>
      </a:dk1>
      <a:lt1>
        <a:srgbClr val="9CDCDA"/>
      </a:lt1>
      <a:dk2>
        <a:srgbClr val="CCFFFF"/>
      </a:dk2>
      <a:lt2>
        <a:srgbClr val="C0C0C0"/>
      </a:lt2>
      <a:accent1>
        <a:srgbClr val="F5CDDF"/>
      </a:accent1>
      <a:accent2>
        <a:srgbClr val="99FFCC"/>
      </a:accent2>
      <a:accent3>
        <a:srgbClr val="CBEBEA"/>
      </a:accent3>
      <a:accent4>
        <a:srgbClr val="2A2A2A"/>
      </a:accent4>
      <a:accent5>
        <a:srgbClr val="F9E3EC"/>
      </a:accent5>
      <a:accent6>
        <a:srgbClr val="8AE7B9"/>
      </a:accent6>
      <a:hlink>
        <a:srgbClr val="0064F8"/>
      </a:hlink>
      <a:folHlink>
        <a:srgbClr val="007572"/>
      </a:folHlink>
    </a:clrScheme>
    <a:fontScheme name="LAVERNE">
      <a:majorFont>
        <a:latin typeface="Arial Narrow"/>
        <a:ea typeface=""/>
        <a:cs typeface="Arial"/>
      </a:majorFont>
      <a:minorFont>
        <a:latin typeface="Arial Narrow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lnDef>
  </a:objectDefaults>
  <a:extraClrSchemeLst>
    <a:extraClrScheme>
      <a:clrScheme name="LAVERNE 1">
        <a:dk1>
          <a:srgbClr val="333333"/>
        </a:dk1>
        <a:lt1>
          <a:srgbClr val="9CDCDA"/>
        </a:lt1>
        <a:dk2>
          <a:srgbClr val="CCFFFF"/>
        </a:dk2>
        <a:lt2>
          <a:srgbClr val="C0C0C0"/>
        </a:lt2>
        <a:accent1>
          <a:srgbClr val="F5CDDF"/>
        </a:accent1>
        <a:accent2>
          <a:srgbClr val="99FFCC"/>
        </a:accent2>
        <a:accent3>
          <a:srgbClr val="CBEBEA"/>
        </a:accent3>
        <a:accent4>
          <a:srgbClr val="2A2A2A"/>
        </a:accent4>
        <a:accent5>
          <a:srgbClr val="F9E3EC"/>
        </a:accent5>
        <a:accent6>
          <a:srgbClr val="8AE7B9"/>
        </a:accent6>
        <a:hlink>
          <a:srgbClr val="0064F8"/>
        </a:hlink>
        <a:folHlink>
          <a:srgbClr val="00757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VERNE 2">
        <a:dk1>
          <a:srgbClr val="333333"/>
        </a:dk1>
        <a:lt1>
          <a:srgbClr val="FFFFFF"/>
        </a:lt1>
        <a:dk2>
          <a:srgbClr val="CCFFFF"/>
        </a:dk2>
        <a:lt2>
          <a:srgbClr val="EAEAEA"/>
        </a:lt2>
        <a:accent1>
          <a:srgbClr val="F5CDDF"/>
        </a:accent1>
        <a:accent2>
          <a:srgbClr val="D1FFE8"/>
        </a:accent2>
        <a:accent3>
          <a:srgbClr val="FFFFFF"/>
        </a:accent3>
        <a:accent4>
          <a:srgbClr val="2A2A2A"/>
        </a:accent4>
        <a:accent5>
          <a:srgbClr val="F9E3EC"/>
        </a:accent5>
        <a:accent6>
          <a:srgbClr val="BDE7D2"/>
        </a:accent6>
        <a:hlink>
          <a:srgbClr val="33CCCC"/>
        </a:hlink>
        <a:folHlink>
          <a:srgbClr val="00757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VERNE 3">
        <a:dk1>
          <a:srgbClr val="000000"/>
        </a:dk1>
        <a:lt1>
          <a:srgbClr val="FFFFFF"/>
        </a:lt1>
        <a:dk2>
          <a:srgbClr val="EAEAEA"/>
        </a:dk2>
        <a:lt2>
          <a:srgbClr val="FFFFFF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000000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VERNE 4">
        <a:dk1>
          <a:srgbClr val="333333"/>
        </a:dk1>
        <a:lt1>
          <a:srgbClr val="FFFFCC"/>
        </a:lt1>
        <a:dk2>
          <a:srgbClr val="CCECFF"/>
        </a:dk2>
        <a:lt2>
          <a:srgbClr val="DDDDDD"/>
        </a:lt2>
        <a:accent1>
          <a:srgbClr val="F5CDDF"/>
        </a:accent1>
        <a:accent2>
          <a:srgbClr val="99FFCC"/>
        </a:accent2>
        <a:accent3>
          <a:srgbClr val="FFFFE2"/>
        </a:accent3>
        <a:accent4>
          <a:srgbClr val="2A2A2A"/>
        </a:accent4>
        <a:accent5>
          <a:srgbClr val="F9E3EC"/>
        </a:accent5>
        <a:accent6>
          <a:srgbClr val="8AE7B9"/>
        </a:accent6>
        <a:hlink>
          <a:srgbClr val="32CAC6"/>
        </a:hlink>
        <a:folHlink>
          <a:srgbClr val="4D6E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VERNE 5">
        <a:dk1>
          <a:srgbClr val="333333"/>
        </a:dk1>
        <a:lt1>
          <a:srgbClr val="F2D0DA"/>
        </a:lt1>
        <a:dk2>
          <a:srgbClr val="CCECFF"/>
        </a:dk2>
        <a:lt2>
          <a:srgbClr val="EAEAEA"/>
        </a:lt2>
        <a:accent1>
          <a:srgbClr val="7BC7C9"/>
        </a:accent1>
        <a:accent2>
          <a:srgbClr val="EDECD1"/>
        </a:accent2>
        <a:accent3>
          <a:srgbClr val="F7E4EA"/>
        </a:accent3>
        <a:accent4>
          <a:srgbClr val="2A2A2A"/>
        </a:accent4>
        <a:accent5>
          <a:srgbClr val="BFE0E1"/>
        </a:accent5>
        <a:accent6>
          <a:srgbClr val="D7D6BD"/>
        </a:accent6>
        <a:hlink>
          <a:srgbClr val="CC0066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VERNE 6">
        <a:dk1>
          <a:srgbClr val="333333"/>
        </a:dk1>
        <a:lt1>
          <a:srgbClr val="C4BBD9"/>
        </a:lt1>
        <a:dk2>
          <a:srgbClr val="B0E1E8"/>
        </a:dk2>
        <a:lt2>
          <a:srgbClr val="D7D4B9"/>
        </a:lt2>
        <a:accent1>
          <a:srgbClr val="F5CDDF"/>
        </a:accent1>
        <a:accent2>
          <a:srgbClr val="B3E5C7"/>
        </a:accent2>
        <a:accent3>
          <a:srgbClr val="DEDAE9"/>
        </a:accent3>
        <a:accent4>
          <a:srgbClr val="2A2A2A"/>
        </a:accent4>
        <a:accent5>
          <a:srgbClr val="F9E3EC"/>
        </a:accent5>
        <a:accent6>
          <a:srgbClr val="A2CFB4"/>
        </a:accent6>
        <a:hlink>
          <a:srgbClr val="CC00FF"/>
        </a:hlink>
        <a:folHlink>
          <a:srgbClr val="362A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VERNE 7">
        <a:dk1>
          <a:srgbClr val="333333"/>
        </a:dk1>
        <a:lt1>
          <a:srgbClr val="D0F781"/>
        </a:lt1>
        <a:dk2>
          <a:srgbClr val="BDD0ED"/>
        </a:dk2>
        <a:lt2>
          <a:srgbClr val="D1D1D1"/>
        </a:lt2>
        <a:accent1>
          <a:srgbClr val="FFFF99"/>
        </a:accent1>
        <a:accent2>
          <a:srgbClr val="B4DF49"/>
        </a:accent2>
        <a:accent3>
          <a:srgbClr val="E4FAC1"/>
        </a:accent3>
        <a:accent4>
          <a:srgbClr val="2A2A2A"/>
        </a:accent4>
        <a:accent5>
          <a:srgbClr val="FFFFCA"/>
        </a:accent5>
        <a:accent6>
          <a:srgbClr val="A3CA41"/>
        </a:accent6>
        <a:hlink>
          <a:srgbClr val="53AA3E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VERNE 8">
        <a:dk1>
          <a:srgbClr val="969696"/>
        </a:dk1>
        <a:lt1>
          <a:srgbClr val="F8F8F8"/>
        </a:lt1>
        <a:dk2>
          <a:srgbClr val="5F5F5F"/>
        </a:dk2>
        <a:lt2>
          <a:srgbClr val="808080"/>
        </a:lt2>
        <a:accent1>
          <a:srgbClr val="F5CDDF"/>
        </a:accent1>
        <a:accent2>
          <a:srgbClr val="4D4D4D"/>
        </a:accent2>
        <a:accent3>
          <a:srgbClr val="B6B6B6"/>
        </a:accent3>
        <a:accent4>
          <a:srgbClr val="D4D4D4"/>
        </a:accent4>
        <a:accent5>
          <a:srgbClr val="F9E3EC"/>
        </a:accent5>
        <a:accent6>
          <a:srgbClr val="454545"/>
        </a:accent6>
        <a:hlink>
          <a:srgbClr val="FFFF99"/>
        </a:hlink>
        <a:folHlink>
          <a:srgbClr val="FFE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LAVERNE</Template>
  <TotalTime>351</TotalTime>
  <Words>407</Words>
  <Application>Microsoft Office PowerPoint</Application>
  <PresentationFormat>Экран (4:3)</PresentationFormat>
  <Paragraphs>59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Arial Narrow</vt:lpstr>
      <vt:lpstr>Times New Roman</vt:lpstr>
      <vt:lpstr>Monotype Corsiva</vt:lpstr>
      <vt:lpstr>Wingdings</vt:lpstr>
      <vt:lpstr>LAVERNE</vt:lpstr>
      <vt:lpstr>Турнир знатоков </vt:lpstr>
      <vt:lpstr>"Дальше,  дальше,  дальше..." </vt:lpstr>
      <vt:lpstr>"Заморочки из бочки" </vt:lpstr>
      <vt:lpstr>Волк, коза и капуста.</vt:lpstr>
      <vt:lpstr>Игра со зрителями -  исполнение частушек  </vt:lpstr>
      <vt:lpstr>Конкурс капитанов </vt:lpstr>
      <vt:lpstr>Игра со зрителями </vt:lpstr>
      <vt:lpstr>Конкурс "Прочти слова" </vt:lpstr>
      <vt:lpstr>Разгадай ребус</vt:lpstr>
      <vt:lpstr>Опознай пословицу</vt:lpstr>
      <vt:lpstr>Подведение итогов</vt:lpstr>
      <vt:lpstr>Переливашка </vt:lpstr>
      <vt:lpstr>Золотой ключик </vt:lpstr>
      <vt:lpstr>Ты мне - я тебе. </vt:lpstr>
      <vt:lpstr>Склейка слов. </vt:lpstr>
      <vt:lpstr>Встреча подруг </vt:lpstr>
      <vt:lpstr>Волк, коза и капуста. 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Турнир знатоков</dc:title>
  <dc:creator>Марина</dc:creator>
  <cp:lastModifiedBy>Марина</cp:lastModifiedBy>
  <cp:revision>31</cp:revision>
  <dcterms:created xsi:type="dcterms:W3CDTF">2008-11-23T08:26:01Z</dcterms:created>
  <dcterms:modified xsi:type="dcterms:W3CDTF">2013-04-28T08:52:44Z</dcterms:modified>
</cp:coreProperties>
</file>