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62" r:id="rId4"/>
    <p:sldId id="257" r:id="rId5"/>
    <p:sldId id="258" r:id="rId6"/>
    <p:sldId id="267" r:id="rId7"/>
    <p:sldId id="264" r:id="rId8"/>
    <p:sldId id="275" r:id="rId9"/>
    <p:sldId id="260" r:id="rId10"/>
    <p:sldId id="268" r:id="rId11"/>
    <p:sldId id="270" r:id="rId12"/>
    <p:sldId id="271" r:id="rId13"/>
    <p:sldId id="272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7906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196752"/>
            <a:ext cx="7900367" cy="372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7238" y="571500"/>
            <a:ext cx="76295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r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88640"/>
            <a:ext cx="5375107" cy="3561184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4139952" y="3356992"/>
            <a:ext cx="4824536" cy="3284984"/>
            <a:chOff x="4139952" y="3356992"/>
            <a:chExt cx="4824536" cy="3284984"/>
          </a:xfrm>
        </p:grpSpPr>
        <p:pic>
          <p:nvPicPr>
            <p:cNvPr id="3" name="Picture 5" descr="r15"/>
            <p:cNvPicPr>
              <a:picLocks noChangeAspect="1" noChangeArrowheads="1"/>
            </p:cNvPicPr>
            <p:nvPr/>
          </p:nvPicPr>
          <p:blipFill>
            <a:blip r:embed="rId3" cstate="email"/>
            <a:srcRect l="2797" t="4235" r="3487" b="-834"/>
            <a:stretch>
              <a:fillRect/>
            </a:stretch>
          </p:blipFill>
          <p:spPr bwMode="auto">
            <a:xfrm>
              <a:off x="4139952" y="3356992"/>
              <a:ext cx="4824536" cy="3284984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4283968" y="6093296"/>
              <a:ext cx="1584176" cy="360040"/>
            </a:xfrm>
            <a:prstGeom prst="rect">
              <a:avLst/>
            </a:prstGeom>
            <a:solidFill>
              <a:srgbClr val="8879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283968" y="5301208"/>
              <a:ext cx="1584176" cy="432048"/>
            </a:xfrm>
            <a:prstGeom prst="rect">
              <a:avLst/>
            </a:prstGeom>
            <a:solidFill>
              <a:srgbClr val="8879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228184" y="83671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 вариант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479715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/>
              <a:t>2 вариант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r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1" y="188640"/>
            <a:ext cx="4999554" cy="3312368"/>
          </a:xfrm>
          <a:prstGeom prst="rect">
            <a:avLst/>
          </a:prstGeom>
          <a:noFill/>
        </p:spPr>
      </p:pic>
      <p:pic>
        <p:nvPicPr>
          <p:cNvPr id="6" name="Picture 5" descr="r15"/>
          <p:cNvPicPr>
            <a:picLocks noChangeAspect="1" noChangeArrowheads="1"/>
          </p:cNvPicPr>
          <p:nvPr/>
        </p:nvPicPr>
        <p:blipFill>
          <a:blip r:embed="rId3" cstate="email"/>
          <a:srcRect l="2797" t="4235" r="3487" b="-834"/>
          <a:stretch>
            <a:fillRect/>
          </a:stretch>
        </p:blipFill>
        <p:spPr bwMode="auto">
          <a:xfrm>
            <a:off x="4139952" y="3356992"/>
            <a:ext cx="4824536" cy="32849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3968" y="6093296"/>
            <a:ext cx="1584176" cy="360040"/>
          </a:xfrm>
          <a:prstGeom prst="rect">
            <a:avLst/>
          </a:prstGeom>
          <a:solidFill>
            <a:srgbClr val="887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5301208"/>
            <a:ext cx="1584176" cy="432048"/>
          </a:xfrm>
          <a:prstGeom prst="rect">
            <a:avLst/>
          </a:prstGeom>
          <a:solidFill>
            <a:srgbClr val="887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75656" y="2852936"/>
            <a:ext cx="38884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(0;2)  (1;4)  (2;4)  (3;4)  (4;3)  (5;6)  (6;4)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355976" y="530120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А1, С1, С3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3968" y="60932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С2, </a:t>
            </a:r>
            <a:r>
              <a:rPr lang="en-US" dirty="0" smtClean="0">
                <a:solidFill>
                  <a:schemeClr val="bg1"/>
                </a:solidFill>
              </a:rPr>
              <a:t>D2</a:t>
            </a:r>
            <a:r>
              <a:rPr lang="ru-RU" dirty="0" smtClean="0">
                <a:solidFill>
                  <a:schemeClr val="bg1"/>
                </a:solidFill>
              </a:rPr>
              <a:t>, В3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Самое главное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00201"/>
            <a:ext cx="7787208" cy="30529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/>
              <a:t>Метод координат </a:t>
            </a:r>
            <a:r>
              <a:rPr lang="ru-RU" sz="4000" i="1" dirty="0" smtClean="0"/>
              <a:t>– это один из удобных способов представления графической информации с помощью чисел.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1470025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Домашнее задание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780928"/>
            <a:ext cx="6400800" cy="175260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§ 1.8, вопросы (1-4 устно), 5, 6 письменно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РТ стр.32 № 34 (доделать)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348880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 координат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Цель урока: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916832"/>
            <a:ext cx="7056784" cy="4209331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sz="3600" dirty="0" smtClean="0"/>
              <a:t>Познакомиться с методом координат – универсальным способом кодирования графической информации с помощью чисел; </a:t>
            </a:r>
          </a:p>
          <a:p>
            <a:pPr lvl="0"/>
            <a:r>
              <a:rPr lang="ru-RU" sz="3600" dirty="0" smtClean="0"/>
              <a:t>рассмотреть примеры использования метода координат в быту;</a:t>
            </a:r>
          </a:p>
          <a:p>
            <a:r>
              <a:rPr lang="ru-RU" sz="3600" dirty="0" smtClean="0"/>
              <a:t>освоить основные приёмы построения изображений в системе координат.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athvaz.ru/img_program/2008-12-18/platf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4176464" cy="421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08104" y="98072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Прямоугольная декартовая система координат</a:t>
            </a:r>
            <a:endParaRPr lang="ru-RU" dirty="0"/>
          </a:p>
        </p:txBody>
      </p:sp>
      <p:pic>
        <p:nvPicPr>
          <p:cNvPr id="1026" name="Picture 2" descr="http://dic.academic.ru/pictures/enc_colier/ph035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2204864"/>
            <a:ext cx="2317254" cy="2913913"/>
          </a:xfrm>
          <a:prstGeom prst="rect">
            <a:avLst/>
          </a:prstGeom>
          <a:noFill/>
        </p:spPr>
      </p:pic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5724128" y="5517232"/>
            <a:ext cx="2952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Декарт Рене (1596-1650)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flipV="1">
            <a:off x="2771800" y="908720"/>
            <a:ext cx="0" cy="4824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611560" y="3284984"/>
            <a:ext cx="4320480" cy="8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80112" y="764704"/>
            <a:ext cx="30963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Нарисуем две перпендикулярные оси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Точку пересечения обозначим буквой О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Горизонтальная ось называется осью ОХ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Вертикальная – осью О</a:t>
            </a:r>
            <a:r>
              <a:rPr lang="en-US" dirty="0" smtClean="0"/>
              <a:t>Y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   Место пересечения осей ОХ и О</a:t>
            </a:r>
            <a:r>
              <a:rPr lang="en-US" dirty="0" smtClean="0"/>
              <a:t>Y</a:t>
            </a:r>
            <a:r>
              <a:rPr lang="ru-RU" dirty="0" smtClean="0"/>
              <a:t> называют началом координат, которое обозначается цифрой 0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Отметим единичный отрезок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Каждая точка имеет свои координаты (</a:t>
            </a:r>
            <a:r>
              <a:rPr lang="ru-RU" dirty="0" err="1" smtClean="0"/>
              <a:t>х,у</a:t>
            </a:r>
            <a:r>
              <a:rPr lang="ru-RU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Точка А имеет координаты А(4, 2)</a:t>
            </a:r>
          </a:p>
          <a:p>
            <a:pPr marL="342900" indent="-342900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411760" y="33569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843808" y="7647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88024" y="32849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2699792" y="3212976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68144" y="2780928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987824" y="3212976"/>
            <a:ext cx="0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43808" y="34290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 flipV="1">
            <a:off x="3563888" y="27809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635896" y="24208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8" name="Прямая соединительная линия 27"/>
          <p:cNvCxnSpPr>
            <a:stCxn id="20" idx="0"/>
          </p:cNvCxnSpPr>
          <p:nvPr/>
        </p:nvCxnSpPr>
        <p:spPr>
          <a:xfrm>
            <a:off x="3635896" y="2924944"/>
            <a:ext cx="0" cy="36004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2771800" y="2852936"/>
            <a:ext cx="792088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6" grpId="0" animBg="1"/>
      <p:bldP spid="19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>
          <a:xfrm>
            <a:off x="638175" y="484188"/>
            <a:ext cx="6199188" cy="1558925"/>
          </a:xfrm>
          <a:custGeom>
            <a:avLst/>
            <a:gdLst>
              <a:gd name="connsiteX0" fmla="*/ 0 w 6131293"/>
              <a:gd name="connsiteY0" fmla="*/ 1520792 h 1559293"/>
              <a:gd name="connsiteX1" fmla="*/ 1520792 w 6131293"/>
              <a:gd name="connsiteY1" fmla="*/ 0 h 1559293"/>
              <a:gd name="connsiteX2" fmla="*/ 4572000 w 6131293"/>
              <a:gd name="connsiteY2" fmla="*/ 0 h 1559293"/>
              <a:gd name="connsiteX3" fmla="*/ 6131293 w 6131293"/>
              <a:gd name="connsiteY3" fmla="*/ 1549668 h 1559293"/>
              <a:gd name="connsiteX4" fmla="*/ 6131293 w 6131293"/>
              <a:gd name="connsiteY4" fmla="*/ 1549668 h 1559293"/>
              <a:gd name="connsiteX5" fmla="*/ 6131293 w 6131293"/>
              <a:gd name="connsiteY5" fmla="*/ 1559293 h 155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1293" h="1559293">
                <a:moveTo>
                  <a:pt x="0" y="1520792"/>
                </a:moveTo>
                <a:lnTo>
                  <a:pt x="1520792" y="0"/>
                </a:lnTo>
                <a:lnTo>
                  <a:pt x="4572000" y="0"/>
                </a:lnTo>
                <a:lnTo>
                  <a:pt x="6131293" y="1549668"/>
                </a:lnTo>
                <a:lnTo>
                  <a:pt x="6131293" y="1549668"/>
                </a:lnTo>
                <a:lnTo>
                  <a:pt x="6131293" y="1559293"/>
                </a:lnTo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19125" y="603250"/>
            <a:ext cx="19050" cy="53609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20713" y="5983288"/>
            <a:ext cx="691038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38175" y="2008188"/>
            <a:ext cx="6170613" cy="39465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11300" y="2714625"/>
            <a:ext cx="760413" cy="80803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418013" y="817563"/>
            <a:ext cx="760412" cy="80962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50975" y="4433888"/>
            <a:ext cx="798513" cy="15208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359400" y="4424363"/>
            <a:ext cx="800100" cy="15208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347913" y="808038"/>
            <a:ext cx="760412" cy="80962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832475" y="2676525"/>
            <a:ext cx="760413" cy="80803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70288" y="2676525"/>
            <a:ext cx="760412" cy="80803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071938" y="3908425"/>
            <a:ext cx="760412" cy="80803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733675" y="3898900"/>
            <a:ext cx="760413" cy="80803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7" name="TextBox 22"/>
          <p:cNvSpPr txBox="1">
            <a:spLocks noChangeArrowheads="1"/>
          </p:cNvSpPr>
          <p:nvPr/>
        </p:nvSpPr>
        <p:spPr bwMode="auto">
          <a:xfrm>
            <a:off x="7796213" y="5794375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X</a:t>
            </a:r>
            <a:endParaRPr lang="ru-RU"/>
          </a:p>
        </p:txBody>
      </p:sp>
      <p:sp>
        <p:nvSpPr>
          <p:cNvPr id="8208" name="TextBox 23"/>
          <p:cNvSpPr txBox="1">
            <a:spLocks noChangeArrowheads="1"/>
          </p:cNvSpPr>
          <p:nvPr/>
        </p:nvSpPr>
        <p:spPr bwMode="auto">
          <a:xfrm>
            <a:off x="279400" y="269875"/>
            <a:ext cx="365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Y</a:t>
            </a:r>
            <a:endParaRPr lang="ru-RU"/>
          </a:p>
        </p:txBody>
      </p:sp>
      <p:sp>
        <p:nvSpPr>
          <p:cNvPr id="8209" name="TextBox 24"/>
          <p:cNvSpPr txBox="1">
            <a:spLocks noChangeArrowheads="1"/>
          </p:cNvSpPr>
          <p:nvPr/>
        </p:nvSpPr>
        <p:spPr bwMode="auto">
          <a:xfrm>
            <a:off x="246063" y="5873750"/>
            <a:ext cx="1165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</a:t>
            </a:r>
            <a:endParaRPr lang="ru-RU"/>
          </a:p>
        </p:txBody>
      </p:sp>
      <p:cxnSp>
        <p:nvCxnSpPr>
          <p:cNvPr id="37" name="Прямая соединительная линия 36"/>
          <p:cNvCxnSpPr>
            <a:stCxn id="16" idx="2"/>
          </p:cNvCxnSpPr>
          <p:nvPr/>
        </p:nvCxnSpPr>
        <p:spPr>
          <a:xfrm flipH="1" flipV="1">
            <a:off x="1808163" y="3179763"/>
            <a:ext cx="42862" cy="2774950"/>
          </a:xfrm>
          <a:prstGeom prst="line">
            <a:avLst/>
          </a:prstGeom>
          <a:ln w="381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641350" y="5932488"/>
            <a:ext cx="1243013" cy="20637"/>
          </a:xfrm>
          <a:prstGeom prst="line">
            <a:avLst/>
          </a:prstGeom>
          <a:ln>
            <a:solidFill>
              <a:srgbClr val="0066FF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12" name="TextBox 43"/>
          <p:cNvSpPr txBox="1">
            <a:spLocks noChangeArrowheads="1"/>
          </p:cNvSpPr>
          <p:nvPr/>
        </p:nvSpPr>
        <p:spPr bwMode="auto">
          <a:xfrm>
            <a:off x="153988" y="3041650"/>
            <a:ext cx="55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  <p:sp>
        <p:nvSpPr>
          <p:cNvPr id="8213" name="TextBox 44"/>
          <p:cNvSpPr txBox="1">
            <a:spLocks noChangeArrowheads="1"/>
          </p:cNvSpPr>
          <p:nvPr/>
        </p:nvSpPr>
        <p:spPr bwMode="auto">
          <a:xfrm>
            <a:off x="1606550" y="6110288"/>
            <a:ext cx="769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X</a:t>
            </a: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509120"/>
            <a:ext cx="65405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5" name="TextBox 22"/>
          <p:cNvSpPr txBox="1">
            <a:spLocks noChangeArrowheads="1"/>
          </p:cNvSpPr>
          <p:nvPr/>
        </p:nvSpPr>
        <p:spPr bwMode="auto">
          <a:xfrm>
            <a:off x="1482725" y="2765425"/>
            <a:ext cx="825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(X, Y)</a:t>
            </a:r>
          </a:p>
          <a:p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690563" y="3200400"/>
            <a:ext cx="1093787" cy="3175"/>
          </a:xfrm>
          <a:prstGeom prst="line">
            <a:avLst/>
          </a:prstGeom>
          <a:ln>
            <a:solidFill>
              <a:srgbClr val="0066FF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1751013" y="3155950"/>
            <a:ext cx="88900" cy="133350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25" y="2768600"/>
            <a:ext cx="636588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4138" y="4416425"/>
            <a:ext cx="1189037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0.16702 -0.0037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-2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00121 -0.280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40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6b0dcbfe73e38839efab1b221465700_%D8%E0%F5%EC%E0%F2%FB %ED%E0%F1%F2%E5%ED%ED%FB%E5 %E4%E5%EC%EE%ED%F1%F2%F0%E0%F6%E8%EE%ED%ED%FB%E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051720" y="548680"/>
            <a:ext cx="5384723" cy="536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3563888" y="4905164"/>
            <a:ext cx="720080" cy="576064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267602" y="4257092"/>
            <a:ext cx="720080" cy="648072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139952" y="1412776"/>
            <a:ext cx="720080" cy="648072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85900" y="38100"/>
            <a:ext cx="61722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athvaz.ru/img_program/2008-12-18/platf0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43608" y="548680"/>
            <a:ext cx="5398268" cy="55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2564904"/>
            <a:ext cx="2088232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РТ стр.32 № 34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191</Words>
  <Application>Microsoft Office PowerPoint</Application>
  <PresentationFormat>Экран (4:3)</PresentationFormat>
  <Paragraphs>37</Paragraphs>
  <Slides>14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Метод координат</vt:lpstr>
      <vt:lpstr>Цель урока: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Самое главное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координат</dc:title>
  <dc:creator>user</dc:creator>
  <cp:lastModifiedBy>user</cp:lastModifiedBy>
  <cp:revision>35</cp:revision>
  <dcterms:created xsi:type="dcterms:W3CDTF">2013-01-27T06:26:03Z</dcterms:created>
  <dcterms:modified xsi:type="dcterms:W3CDTF">2013-04-22T09:40:45Z</dcterms:modified>
</cp:coreProperties>
</file>