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1" r:id="rId24"/>
    <p:sldId id="26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/>
          <a:lstStyle/>
          <a:p>
            <a:r>
              <a:rPr lang="ru-RU" dirty="0" smtClean="0">
                <a:hlinkClick r:id="" action="ppaction://hlinkshowjump?jump=nextslide"/>
              </a:rPr>
              <a:t>Начать работу</a:t>
            </a:r>
            <a:endParaRPr lang="ru-RU" dirty="0">
              <a:hlinkClick r:id="" action="ppaction://hlinkshowjump?jump=nextslide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14324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428625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ОВЦА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200024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ЗАЯЦ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53578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КАБАН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000372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НОС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ЛИЦО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14338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УХО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53578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ГЛАЗ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000372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Диван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528638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Тетрадь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14338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Кровать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Парта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000372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Старый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528638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Маленький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14338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Изношенный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Дряхлый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5072074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Индия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278605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Петербург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92906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Китай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Россия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000372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РЫБА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421481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ПТИЦА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синоним к выделенному слову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5072074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ЯЗЫК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278605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ГЛАЗ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92906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УХО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НОС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2859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ОКО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синоним к выделенному слову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278605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СТАДИОН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5072074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ЧАЩА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92906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800" b="1" dirty="0" smtClean="0">
                <a:solidFill>
                  <a:srgbClr val="0070C0"/>
                </a:solidFill>
              </a:rPr>
              <a:t>ПУСТЫРЬ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>
            <a:hlinkClick r:id="" action="ppaction://noaction" highlightClick="1"/>
          </p:cNvPr>
          <p:cNvSpPr txBox="1">
            <a:spLocks/>
          </p:cNvSpPr>
          <p:nvPr/>
        </p:nvSpPr>
        <p:spPr>
          <a:xfrm>
            <a:off x="42859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ДЕБРИ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2571768"/>
          </a:xfrm>
        </p:spPr>
        <p:txBody>
          <a:bodyPr>
            <a:normAutofit/>
          </a:bodyPr>
          <a:lstStyle/>
          <a:p>
            <a:r>
              <a:rPr lang="ru-RU" dirty="0" smtClean="0"/>
              <a:t>Поздравляю!  </a:t>
            </a:r>
            <a:br>
              <a:rPr lang="ru-RU" dirty="0" smtClean="0"/>
            </a:br>
            <a:r>
              <a:rPr lang="ru-RU" dirty="0" smtClean="0"/>
              <a:t>Вы ответили на все вопросы!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14678" y="3286124"/>
            <a:ext cx="2485997" cy="18990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ВЕРНО!</a:t>
            </a:r>
            <a:endParaRPr lang="ru-RU" dirty="0"/>
          </a:p>
        </p:txBody>
      </p:sp>
      <p:pic>
        <p:nvPicPr>
          <p:cNvPr id="2050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786058"/>
            <a:ext cx="2459750" cy="2369192"/>
          </a:xfrm>
          <a:prstGeom prst="rect">
            <a:avLst/>
          </a:prstGeom>
          <a:noFill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71472" y="114298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ПОДУМАЙ</a:t>
            </a:r>
            <a:r>
              <a:rPr kumimoji="0" lang="ru-RU" sz="4100" b="1" i="0" u="none" strike="noStrike" kern="1200" cap="none" spc="0" normalizeH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ЕЩЕ</a:t>
            </a: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>
            <a:hlinkClick r:id="" action="ppaction://hlinkshowjump?jump=lastslideviewed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ВЕРНУТЬСЯ К ВОПРОСУ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21481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307181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МАЛИНА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17859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СУП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21481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КЛЕН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1857364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ПЕНЬ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307181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ДУБ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929618" cy="7429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Укажи «лишнее» слово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4214818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Лена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дзаголовок 2">
            <a:hlinkClick r:id="rId3" action="ppaction://hlinksldjump" highlightClick="1"/>
          </p:cNvPr>
          <p:cNvSpPr txBox="1">
            <a:spLocks/>
          </p:cNvSpPr>
          <p:nvPr/>
        </p:nvSpPr>
        <p:spPr>
          <a:xfrm>
            <a:off x="3286116" y="307181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Егорова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56" y="6543674"/>
            <a:ext cx="5572164" cy="31432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45720" tIns="0" rIns="45720" bIns="0" anchor="b">
            <a:normAutofit fontScale="900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Щелкни мышкой по слову</a:t>
            </a:r>
            <a:endParaRPr kumimoji="0" lang="ru-RU" sz="2400" b="1" i="0" u="none" strike="noStrike" kern="1200" cap="all" spc="0" normalizeH="0" baseline="0" noProof="0" dirty="0">
              <a:ln w="6350"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2000240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Саша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>
            <a:hlinkClick r:id="rId2" action="ppaction://hlinksldjump" highlightClick="1"/>
          </p:cNvPr>
          <p:cNvSpPr txBox="1">
            <a:spLocks/>
          </p:cNvSpPr>
          <p:nvPr/>
        </p:nvSpPr>
        <p:spPr>
          <a:xfrm>
            <a:off x="3286116" y="5357826"/>
            <a:ext cx="2700334" cy="583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Коля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ПРАВИЛЬНО!</a:t>
            </a:r>
            <a:endParaRPr lang="ru-RU" sz="72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928934"/>
            <a:ext cx="2485997" cy="1899028"/>
          </a:xfrm>
        </p:spPr>
      </p:pic>
      <p:sp>
        <p:nvSpPr>
          <p:cNvPr id="6" name="Заголовок 1">
            <a:hlinkClick r:id="" action="ppaction://hlinkshowjump?jump=nextslide"/>
          </p:cNvPr>
          <p:cNvSpPr txBox="1">
            <a:spLocks/>
          </p:cNvSpPr>
          <p:nvPr/>
        </p:nvSpPr>
        <p:spPr>
          <a:xfrm>
            <a:off x="571472" y="5500702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СЛЕДУЮЩИЙ ВОПРОС</a:t>
            </a:r>
            <a:endParaRPr kumimoji="0" lang="ru-RU" sz="28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</TotalTime>
  <Words>195</Words>
  <PresentationFormat>Экран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Начать работу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«лишнее» слово</vt:lpstr>
      <vt:lpstr>ПРАВИЛЬНО!</vt:lpstr>
      <vt:lpstr>Укажи синоним к выделенному слову</vt:lpstr>
      <vt:lpstr>ПРАВИЛЬНО!</vt:lpstr>
      <vt:lpstr>Укажи синоним к выделенному слову</vt:lpstr>
      <vt:lpstr>Поздравляю!   Вы ответили на все вопросы!</vt:lpstr>
      <vt:lpstr>НЕ ВЕРНО!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Денис</cp:lastModifiedBy>
  <cp:revision>7</cp:revision>
  <dcterms:modified xsi:type="dcterms:W3CDTF">2008-12-16T00:34:51Z</dcterms:modified>
</cp:coreProperties>
</file>